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30"/>
  </p:notesMasterIdLst>
  <p:sldIdLst>
    <p:sldId id="256" r:id="rId3"/>
    <p:sldId id="258" r:id="rId4"/>
    <p:sldId id="259" r:id="rId5"/>
    <p:sldId id="260" r:id="rId6"/>
    <p:sldId id="308" r:id="rId7"/>
    <p:sldId id="309" r:id="rId8"/>
    <p:sldId id="307" r:id="rId9"/>
    <p:sldId id="317" r:id="rId10"/>
    <p:sldId id="318" r:id="rId11"/>
    <p:sldId id="319" r:id="rId12"/>
    <p:sldId id="310" r:id="rId13"/>
    <p:sldId id="311" r:id="rId14"/>
    <p:sldId id="320" r:id="rId15"/>
    <p:sldId id="321" r:id="rId16"/>
    <p:sldId id="322" r:id="rId17"/>
    <p:sldId id="323" r:id="rId18"/>
    <p:sldId id="312" r:id="rId19"/>
    <p:sldId id="313" r:id="rId20"/>
    <p:sldId id="325" r:id="rId21"/>
    <p:sldId id="324" r:id="rId22"/>
    <p:sldId id="266" r:id="rId23"/>
    <p:sldId id="264" r:id="rId24"/>
    <p:sldId id="314" r:id="rId25"/>
    <p:sldId id="316" r:id="rId26"/>
    <p:sldId id="265" r:id="rId27"/>
    <p:sldId id="261" r:id="rId28"/>
    <p:sldId id="269" r:id="rId29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31"/>
    </p:embeddedFont>
    <p:embeddedFont>
      <p:font typeface="Varela Round" panose="00000500000000000000" pitchFamily="2" charset="-79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D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178B27-EC9F-37F9-A2D4-6E1BDCAD5401}" v="728" dt="2022-04-10T09:48:30.861"/>
    <p1510:client id="{6B58F073-12B6-654F-3386-9CD8B2B1B0F1}" v="1290" dt="2022-04-09T17:16:01.852"/>
    <p1510:client id="{CBDE7037-685B-90B3-571F-B6E05DD0DEEC}" v="289" dt="2022-04-09T18:23:43.994"/>
    <p1510:client id="{DF56CD94-C354-3E17-6B79-EBCB5E6B3E46}" v="82" dt="2022-04-09T17:43:25.620"/>
    <p1510:client id="{E5D349E7-D6EB-B505-AC5D-3BD4CA44C1A2}" v="216" dt="2022-04-09T12:23:20.168"/>
  </p1510:revLst>
</p1510:revInfo>
</file>

<file path=ppt/tableStyles.xml><?xml version="1.0" encoding="utf-8"?>
<a:tblStyleLst xmlns:a="http://schemas.openxmlformats.org/drawingml/2006/main" def="{B8EA8209-130F-49D3-AB41-E1BE3D17D3DD}">
  <a:tblStyle styleId="{B8EA8209-130F-49D3-AB41-E1BE3D17D3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Asante" userId="S::m.asante@studenti.unipi.it::123acc9d-0ee5-49f8-8b08-a2552b5ddac2" providerId="AD" clId="Web-{E5D349E7-D6EB-B505-AC5D-3BD4CA44C1A2}"/>
    <pc:docChg chg="modSld">
      <pc:chgData name="Michael Asante" userId="S::m.asante@studenti.unipi.it::123acc9d-0ee5-49f8-8b08-a2552b5ddac2" providerId="AD" clId="Web-{E5D349E7-D6EB-B505-AC5D-3BD4CA44C1A2}" dt="2022-04-09T12:23:20.168" v="198" actId="1076"/>
      <pc:docMkLst>
        <pc:docMk/>
      </pc:docMkLst>
      <pc:sldChg chg="addSp delSp modSp">
        <pc:chgData name="Michael Asante" userId="S::m.asante@studenti.unipi.it::123acc9d-0ee5-49f8-8b08-a2552b5ddac2" providerId="AD" clId="Web-{E5D349E7-D6EB-B505-AC5D-3BD4CA44C1A2}" dt="2022-04-09T12:22:19.274" v="196" actId="20577"/>
        <pc:sldMkLst>
          <pc:docMk/>
          <pc:sldMk cId="0" sldId="256"/>
        </pc:sldMkLst>
        <pc:spChg chg="add del">
          <ac:chgData name="Michael Asante" userId="S::m.asante@studenti.unipi.it::123acc9d-0ee5-49f8-8b08-a2552b5ddac2" providerId="AD" clId="Web-{E5D349E7-D6EB-B505-AC5D-3BD4CA44C1A2}" dt="2022-04-09T12:01:15.150" v="39"/>
          <ac:spMkLst>
            <pc:docMk/>
            <pc:sldMk cId="0" sldId="256"/>
            <ac:spMk id="2" creationId="{0F171AE6-3932-C0A4-513B-3FB22625BFFB}"/>
          </ac:spMkLst>
        </pc:spChg>
        <pc:spChg chg="add del">
          <ac:chgData name="Michael Asante" userId="S::m.asante@studenti.unipi.it::123acc9d-0ee5-49f8-8b08-a2552b5ddac2" providerId="AD" clId="Web-{E5D349E7-D6EB-B505-AC5D-3BD4CA44C1A2}" dt="2022-04-09T12:01:15.134" v="38"/>
          <ac:spMkLst>
            <pc:docMk/>
            <pc:sldMk cId="0" sldId="256"/>
            <ac:spMk id="3" creationId="{B8823E46-D84F-C4D3-4149-8E717FE95E78}"/>
          </ac:spMkLst>
        </pc:spChg>
        <pc:spChg chg="add del">
          <ac:chgData name="Michael Asante" userId="S::m.asante@studenti.unipi.it::123acc9d-0ee5-49f8-8b08-a2552b5ddac2" providerId="AD" clId="Web-{E5D349E7-D6EB-B505-AC5D-3BD4CA44C1A2}" dt="2022-04-09T12:01:15.353" v="45"/>
          <ac:spMkLst>
            <pc:docMk/>
            <pc:sldMk cId="0" sldId="256"/>
            <ac:spMk id="5" creationId="{0E122B8F-93E2-EE0D-13C1-589E6166155A}"/>
          </ac:spMkLst>
        </pc:spChg>
        <pc:spChg chg="add del">
          <ac:chgData name="Michael Asante" userId="S::m.asante@studenti.unipi.it::123acc9d-0ee5-49f8-8b08-a2552b5ddac2" providerId="AD" clId="Web-{E5D349E7-D6EB-B505-AC5D-3BD4CA44C1A2}" dt="2022-04-09T12:01:15.290" v="44"/>
          <ac:spMkLst>
            <pc:docMk/>
            <pc:sldMk cId="0" sldId="256"/>
            <ac:spMk id="7" creationId="{F4E5B0AB-0891-E19C-3246-7ACD885BFBF3}"/>
          </ac:spMkLst>
        </pc:spChg>
        <pc:spChg chg="add mod">
          <ac:chgData name="Michael Asante" userId="S::m.asante@studenti.unipi.it::123acc9d-0ee5-49f8-8b08-a2552b5ddac2" providerId="AD" clId="Web-{E5D349E7-D6EB-B505-AC5D-3BD4CA44C1A2}" dt="2022-04-09T12:02:37.842" v="62" actId="20577"/>
          <ac:spMkLst>
            <pc:docMk/>
            <pc:sldMk cId="0" sldId="256"/>
            <ac:spMk id="8" creationId="{7CA62C68-4B1B-9FAD-4A0D-4F5044B61D96}"/>
          </ac:spMkLst>
        </pc:spChg>
        <pc:spChg chg="add del">
          <ac:chgData name="Michael Asante" userId="S::m.asante@studenti.unipi.it::123acc9d-0ee5-49f8-8b08-a2552b5ddac2" providerId="AD" clId="Web-{E5D349E7-D6EB-B505-AC5D-3BD4CA44C1A2}" dt="2022-04-09T12:01:15.228" v="42"/>
          <ac:spMkLst>
            <pc:docMk/>
            <pc:sldMk cId="0" sldId="256"/>
            <ac:spMk id="9" creationId="{E8DA94EC-3E81-89B7-5A23-4F3FB72565CD}"/>
          </ac:spMkLst>
        </pc:spChg>
        <pc:spChg chg="add del">
          <ac:chgData name="Michael Asante" userId="S::m.asante@studenti.unipi.it::123acc9d-0ee5-49f8-8b08-a2552b5ddac2" providerId="AD" clId="Web-{E5D349E7-D6EB-B505-AC5D-3BD4CA44C1A2}" dt="2022-04-09T12:01:15.212" v="41"/>
          <ac:spMkLst>
            <pc:docMk/>
            <pc:sldMk cId="0" sldId="256"/>
            <ac:spMk id="10" creationId="{A3CDD930-DCB7-F98C-A556-8A23D2E75DFA}"/>
          </ac:spMkLst>
        </pc:spChg>
        <pc:spChg chg="add del">
          <ac:chgData name="Michael Asante" userId="S::m.asante@studenti.unipi.it::123acc9d-0ee5-49f8-8b08-a2552b5ddac2" providerId="AD" clId="Web-{E5D349E7-D6EB-B505-AC5D-3BD4CA44C1A2}" dt="2022-04-09T12:01:15.181" v="40"/>
          <ac:spMkLst>
            <pc:docMk/>
            <pc:sldMk cId="0" sldId="256"/>
            <ac:spMk id="11" creationId="{2EEAA07C-7AF5-41C0-0EA6-9885D8BE39A3}"/>
          </ac:spMkLst>
        </pc:spChg>
        <pc:spChg chg="mod">
          <ac:chgData name="Michael Asante" userId="S::m.asante@studenti.unipi.it::123acc9d-0ee5-49f8-8b08-a2552b5ddac2" providerId="AD" clId="Web-{E5D349E7-D6EB-B505-AC5D-3BD4CA44C1A2}" dt="2022-04-09T12:00:08.708" v="23" actId="20577"/>
          <ac:spMkLst>
            <pc:docMk/>
            <pc:sldMk cId="0" sldId="256"/>
            <ac:spMk id="366" creationId="{00000000-0000-0000-0000-000000000000}"/>
          </ac:spMkLst>
        </pc:spChg>
        <pc:spChg chg="mod">
          <ac:chgData name="Michael Asante" userId="S::m.asante@studenti.unipi.it::123acc9d-0ee5-49f8-8b08-a2552b5ddac2" providerId="AD" clId="Web-{E5D349E7-D6EB-B505-AC5D-3BD4CA44C1A2}" dt="2022-04-09T12:22:19.274" v="196" actId="20577"/>
          <ac:spMkLst>
            <pc:docMk/>
            <pc:sldMk cId="0" sldId="256"/>
            <ac:spMk id="367" creationId="{00000000-0000-0000-0000-000000000000}"/>
          </ac:spMkLst>
        </pc:spChg>
      </pc:sldChg>
      <pc:sldChg chg="modSp">
        <pc:chgData name="Michael Asante" userId="S::m.asante@studenti.unipi.it::123acc9d-0ee5-49f8-8b08-a2552b5ddac2" providerId="AD" clId="Web-{E5D349E7-D6EB-B505-AC5D-3BD4CA44C1A2}" dt="2022-04-09T12:16:18.362" v="117" actId="20577"/>
        <pc:sldMkLst>
          <pc:docMk/>
          <pc:sldMk cId="0" sldId="257"/>
        </pc:sldMkLst>
        <pc:spChg chg="mod">
          <ac:chgData name="Michael Asante" userId="S::m.asante@studenti.unipi.it::123acc9d-0ee5-49f8-8b08-a2552b5ddac2" providerId="AD" clId="Web-{E5D349E7-D6EB-B505-AC5D-3BD4CA44C1A2}" dt="2022-04-09T12:16:18.362" v="117" actId="20577"/>
          <ac:spMkLst>
            <pc:docMk/>
            <pc:sldMk cId="0" sldId="257"/>
            <ac:spMk id="372" creationId="{00000000-0000-0000-0000-000000000000}"/>
          </ac:spMkLst>
        </pc:spChg>
        <pc:spChg chg="mod">
          <ac:chgData name="Michael Asante" userId="S::m.asante@studenti.unipi.it::123acc9d-0ee5-49f8-8b08-a2552b5ddac2" providerId="AD" clId="Web-{E5D349E7-D6EB-B505-AC5D-3BD4CA44C1A2}" dt="2022-04-09T12:07:41.095" v="68" actId="20577"/>
          <ac:spMkLst>
            <pc:docMk/>
            <pc:sldMk cId="0" sldId="257"/>
            <ac:spMk id="373" creationId="{00000000-0000-0000-0000-000000000000}"/>
          </ac:spMkLst>
        </pc:spChg>
      </pc:sldChg>
      <pc:sldChg chg="addSp delSp modSp">
        <pc:chgData name="Michael Asante" userId="S::m.asante@studenti.unipi.it::123acc9d-0ee5-49f8-8b08-a2552b5ddac2" providerId="AD" clId="Web-{E5D349E7-D6EB-B505-AC5D-3BD4CA44C1A2}" dt="2022-04-09T12:23:20.168" v="198" actId="1076"/>
        <pc:sldMkLst>
          <pc:docMk/>
          <pc:sldMk cId="0" sldId="258"/>
        </pc:sldMkLst>
        <pc:spChg chg="add del mod">
          <ac:chgData name="Michael Asante" userId="S::m.asante@studenti.unipi.it::123acc9d-0ee5-49f8-8b08-a2552b5ddac2" providerId="AD" clId="Web-{E5D349E7-D6EB-B505-AC5D-3BD4CA44C1A2}" dt="2022-04-09T12:20:20.251" v="179"/>
          <ac:spMkLst>
            <pc:docMk/>
            <pc:sldMk cId="0" sldId="258"/>
            <ac:spMk id="3" creationId="{CAF2493B-AA71-D300-CBEE-7621647E081C}"/>
          </ac:spMkLst>
        </pc:spChg>
        <pc:spChg chg="add del mod">
          <ac:chgData name="Michael Asante" userId="S::m.asante@studenti.unipi.it::123acc9d-0ee5-49f8-8b08-a2552b5ddac2" providerId="AD" clId="Web-{E5D349E7-D6EB-B505-AC5D-3BD4CA44C1A2}" dt="2022-04-09T12:20:10.485" v="177"/>
          <ac:spMkLst>
            <pc:docMk/>
            <pc:sldMk cId="0" sldId="258"/>
            <ac:spMk id="5" creationId="{A887DFD4-4CD2-070A-34E8-DA19D244B111}"/>
          </ac:spMkLst>
        </pc:spChg>
        <pc:spChg chg="add del mod">
          <ac:chgData name="Michael Asante" userId="S::m.asante@studenti.unipi.it::123acc9d-0ee5-49f8-8b08-a2552b5ddac2" providerId="AD" clId="Web-{E5D349E7-D6EB-B505-AC5D-3BD4CA44C1A2}" dt="2022-04-09T12:20:10.485" v="176"/>
          <ac:spMkLst>
            <pc:docMk/>
            <pc:sldMk cId="0" sldId="258"/>
            <ac:spMk id="7" creationId="{35FF19C5-5D32-6C31-E361-AF9AFB1F9FAC}"/>
          </ac:spMkLst>
        </pc:spChg>
        <pc:spChg chg="add del mod">
          <ac:chgData name="Michael Asante" userId="S::m.asante@studenti.unipi.it::123acc9d-0ee5-49f8-8b08-a2552b5ddac2" providerId="AD" clId="Web-{E5D349E7-D6EB-B505-AC5D-3BD4CA44C1A2}" dt="2022-04-09T12:20:10.485" v="175"/>
          <ac:spMkLst>
            <pc:docMk/>
            <pc:sldMk cId="0" sldId="258"/>
            <ac:spMk id="9" creationId="{38AE1364-6884-B7B1-7804-CDEFD356B641}"/>
          </ac:spMkLst>
        </pc:spChg>
        <pc:spChg chg="add del mod">
          <ac:chgData name="Michael Asante" userId="S::m.asante@studenti.unipi.it::123acc9d-0ee5-49f8-8b08-a2552b5ddac2" providerId="AD" clId="Web-{E5D349E7-D6EB-B505-AC5D-3BD4CA44C1A2}" dt="2022-04-09T12:20:10.485" v="174"/>
          <ac:spMkLst>
            <pc:docMk/>
            <pc:sldMk cId="0" sldId="258"/>
            <ac:spMk id="11" creationId="{C1CCB0CC-CD07-17C4-F95B-03F04C4045BB}"/>
          </ac:spMkLst>
        </pc:spChg>
        <pc:spChg chg="add del mod">
          <ac:chgData name="Michael Asante" userId="S::m.asante@studenti.unipi.it::123acc9d-0ee5-49f8-8b08-a2552b5ddac2" providerId="AD" clId="Web-{E5D349E7-D6EB-B505-AC5D-3BD4CA44C1A2}" dt="2022-04-09T12:20:10.485" v="173"/>
          <ac:spMkLst>
            <pc:docMk/>
            <pc:sldMk cId="0" sldId="258"/>
            <ac:spMk id="13" creationId="{EF29FB9C-E7D3-3683-EE0E-7EE2D8A36758}"/>
          </ac:spMkLst>
        </pc:spChg>
        <pc:spChg chg="add del mod">
          <ac:chgData name="Michael Asante" userId="S::m.asante@studenti.unipi.it::123acc9d-0ee5-49f8-8b08-a2552b5ddac2" providerId="AD" clId="Web-{E5D349E7-D6EB-B505-AC5D-3BD4CA44C1A2}" dt="2022-04-09T12:20:10.485" v="172"/>
          <ac:spMkLst>
            <pc:docMk/>
            <pc:sldMk cId="0" sldId="258"/>
            <ac:spMk id="15" creationId="{6FC99319-503D-5F89-6A11-4BB58E1AB7CE}"/>
          </ac:spMkLst>
        </pc:spChg>
        <pc:spChg chg="add del mod">
          <ac:chgData name="Michael Asante" userId="S::m.asante@studenti.unipi.it::123acc9d-0ee5-49f8-8b08-a2552b5ddac2" providerId="AD" clId="Web-{E5D349E7-D6EB-B505-AC5D-3BD4CA44C1A2}" dt="2022-04-09T12:20:10.485" v="171"/>
          <ac:spMkLst>
            <pc:docMk/>
            <pc:sldMk cId="0" sldId="258"/>
            <ac:spMk id="17" creationId="{5DA35B7A-986E-055E-6C07-4C3D64D114AB}"/>
          </ac:spMkLst>
        </pc:spChg>
        <pc:spChg chg="add del mod">
          <ac:chgData name="Michael Asante" userId="S::m.asante@studenti.unipi.it::123acc9d-0ee5-49f8-8b08-a2552b5ddac2" providerId="AD" clId="Web-{E5D349E7-D6EB-B505-AC5D-3BD4CA44C1A2}" dt="2022-04-09T12:20:10.485" v="170"/>
          <ac:spMkLst>
            <pc:docMk/>
            <pc:sldMk cId="0" sldId="258"/>
            <ac:spMk id="19" creationId="{3901C632-891B-DA8C-B14F-201B4CD79764}"/>
          </ac:spMkLst>
        </pc:spChg>
        <pc:spChg chg="add del mod">
          <ac:chgData name="Michael Asante" userId="S::m.asante@studenti.unipi.it::123acc9d-0ee5-49f8-8b08-a2552b5ddac2" providerId="AD" clId="Web-{E5D349E7-D6EB-B505-AC5D-3BD4CA44C1A2}" dt="2022-04-09T12:20:10.485" v="169"/>
          <ac:spMkLst>
            <pc:docMk/>
            <pc:sldMk cId="0" sldId="258"/>
            <ac:spMk id="21" creationId="{FBB540F2-FE2D-8565-0773-3FB43B4B8363}"/>
          </ac:spMkLst>
        </pc:spChg>
        <pc:spChg chg="add del">
          <ac:chgData name="Michael Asante" userId="S::m.asante@studenti.unipi.it::123acc9d-0ee5-49f8-8b08-a2552b5ddac2" providerId="AD" clId="Web-{E5D349E7-D6EB-B505-AC5D-3BD4CA44C1A2}" dt="2022-04-09T12:20:23.127" v="180"/>
          <ac:spMkLst>
            <pc:docMk/>
            <pc:sldMk cId="0" sldId="258"/>
            <ac:spMk id="22" creationId="{79A30C27-D5A5-2F13-205B-5CDB2834FF5D}"/>
          </ac:spMkLst>
        </pc:spChg>
        <pc:spChg chg="add del">
          <ac:chgData name="Michael Asante" userId="S::m.asante@studenti.unipi.it::123acc9d-0ee5-49f8-8b08-a2552b5ddac2" providerId="AD" clId="Web-{E5D349E7-D6EB-B505-AC5D-3BD4CA44C1A2}" dt="2022-04-09T12:20:25.314" v="181"/>
          <ac:spMkLst>
            <pc:docMk/>
            <pc:sldMk cId="0" sldId="258"/>
            <ac:spMk id="23" creationId="{4D7C4819-3A57-CC61-50F9-39AF2F699C52}"/>
          </ac:spMkLst>
        </pc:spChg>
        <pc:spChg chg="add mod">
          <ac:chgData name="Michael Asante" userId="S::m.asante@studenti.unipi.it::123acc9d-0ee5-49f8-8b08-a2552b5ddac2" providerId="AD" clId="Web-{E5D349E7-D6EB-B505-AC5D-3BD4CA44C1A2}" dt="2022-04-09T12:21:03.098" v="187" actId="20577"/>
          <ac:spMkLst>
            <pc:docMk/>
            <pc:sldMk cId="0" sldId="258"/>
            <ac:spMk id="24" creationId="{B88DEF78-CFF7-DEB4-1185-3C302471AE2C}"/>
          </ac:spMkLst>
        </pc:spChg>
        <pc:spChg chg="add mod">
          <ac:chgData name="Michael Asante" userId="S::m.asante@studenti.unipi.it::123acc9d-0ee5-49f8-8b08-a2552b5ddac2" providerId="AD" clId="Web-{E5D349E7-D6EB-B505-AC5D-3BD4CA44C1A2}" dt="2022-04-09T12:23:20.168" v="198" actId="1076"/>
          <ac:spMkLst>
            <pc:docMk/>
            <pc:sldMk cId="0" sldId="258"/>
            <ac:spMk id="25" creationId="{3E570A0C-EE7D-7CF3-1EAE-E6E82AAD2FAF}"/>
          </ac:spMkLst>
        </pc:spChg>
        <pc:spChg chg="add">
          <ac:chgData name="Michael Asante" userId="S::m.asante@studenti.unipi.it::123acc9d-0ee5-49f8-8b08-a2552b5ddac2" providerId="AD" clId="Web-{E5D349E7-D6EB-B505-AC5D-3BD4CA44C1A2}" dt="2022-04-09T12:22:19.180" v="195"/>
          <ac:spMkLst>
            <pc:docMk/>
            <pc:sldMk cId="0" sldId="258"/>
            <ac:spMk id="27" creationId="{36EACC7C-0A02-6057-34F6-1D6391C5835B}"/>
          </ac:spMkLst>
        </pc:spChg>
        <pc:spChg chg="add mod">
          <ac:chgData name="Michael Asante" userId="S::m.asante@studenti.unipi.it::123acc9d-0ee5-49f8-8b08-a2552b5ddac2" providerId="AD" clId="Web-{E5D349E7-D6EB-B505-AC5D-3BD4CA44C1A2}" dt="2022-04-09T12:23:19.684" v="197" actId="1076"/>
          <ac:spMkLst>
            <pc:docMk/>
            <pc:sldMk cId="0" sldId="258"/>
            <ac:spMk id="39" creationId="{863B6716-BEED-AA4A-6598-4E79D402B6C6}"/>
          </ac:spMkLst>
        </pc:spChg>
        <pc:spChg chg="mod">
          <ac:chgData name="Michael Asante" userId="S::m.asante@studenti.unipi.it::123acc9d-0ee5-49f8-8b08-a2552b5ddac2" providerId="AD" clId="Web-{E5D349E7-D6EB-B505-AC5D-3BD4CA44C1A2}" dt="2022-04-09T12:16:18.753" v="134" actId="20577"/>
          <ac:spMkLst>
            <pc:docMk/>
            <pc:sldMk cId="0" sldId="258"/>
            <ac:spMk id="378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2.554" v="163"/>
          <ac:spMkLst>
            <pc:docMk/>
            <pc:sldMk cId="0" sldId="258"/>
            <ac:spMk id="379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2.554" v="162"/>
          <ac:spMkLst>
            <pc:docMk/>
            <pc:sldMk cId="0" sldId="258"/>
            <ac:spMk id="380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2.554" v="161"/>
          <ac:spMkLst>
            <pc:docMk/>
            <pc:sldMk cId="0" sldId="258"/>
            <ac:spMk id="381" creationId="{00000000-0000-0000-0000-000000000000}"/>
          </ac:spMkLst>
        </pc:spChg>
        <pc:spChg chg="mod">
          <ac:chgData name="Michael Asante" userId="S::m.asante@studenti.unipi.it::123acc9d-0ee5-49f8-8b08-a2552b5ddac2" providerId="AD" clId="Web-{E5D349E7-D6EB-B505-AC5D-3BD4CA44C1A2}" dt="2022-04-09T12:18:41.605" v="168" actId="1076"/>
          <ac:spMkLst>
            <pc:docMk/>
            <pc:sldMk cId="0" sldId="258"/>
            <ac:spMk id="382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2.554" v="160"/>
          <ac:spMkLst>
            <pc:docMk/>
            <pc:sldMk cId="0" sldId="258"/>
            <ac:spMk id="383" creationId="{00000000-0000-0000-0000-000000000000}"/>
          </ac:spMkLst>
        </pc:spChg>
        <pc:spChg chg="mod">
          <ac:chgData name="Michael Asante" userId="S::m.asante@studenti.unipi.it::123acc9d-0ee5-49f8-8b08-a2552b5ddac2" providerId="AD" clId="Web-{E5D349E7-D6EB-B505-AC5D-3BD4CA44C1A2}" dt="2022-04-09T12:22:16.586" v="193" actId="1076"/>
          <ac:spMkLst>
            <pc:docMk/>
            <pc:sldMk cId="0" sldId="258"/>
            <ac:spMk id="384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1.414" v="151"/>
          <ac:spMkLst>
            <pc:docMk/>
            <pc:sldMk cId="0" sldId="258"/>
            <ac:spMk id="385" creationId="{00000000-0000-0000-0000-000000000000}"/>
          </ac:spMkLst>
        </pc:spChg>
        <pc:spChg chg="mod">
          <ac:chgData name="Michael Asante" userId="S::m.asante@studenti.unipi.it::123acc9d-0ee5-49f8-8b08-a2552b5ddac2" providerId="AD" clId="Web-{E5D349E7-D6EB-B505-AC5D-3BD4CA44C1A2}" dt="2022-04-09T12:17:38.835" v="150" actId="20577"/>
          <ac:spMkLst>
            <pc:docMk/>
            <pc:sldMk cId="0" sldId="258"/>
            <ac:spMk id="386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2.445" v="159"/>
          <ac:spMkLst>
            <pc:docMk/>
            <pc:sldMk cId="0" sldId="258"/>
            <ac:spMk id="387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2.336" v="158"/>
          <ac:spMkLst>
            <pc:docMk/>
            <pc:sldMk cId="0" sldId="258"/>
            <ac:spMk id="388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2.226" v="157"/>
          <ac:spMkLst>
            <pc:docMk/>
            <pc:sldMk cId="0" sldId="258"/>
            <ac:spMk id="389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2.101" v="156"/>
          <ac:spMkLst>
            <pc:docMk/>
            <pc:sldMk cId="0" sldId="258"/>
            <ac:spMk id="390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1.961" v="155"/>
          <ac:spMkLst>
            <pc:docMk/>
            <pc:sldMk cId="0" sldId="258"/>
            <ac:spMk id="391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1.836" v="154"/>
          <ac:spMkLst>
            <pc:docMk/>
            <pc:sldMk cId="0" sldId="258"/>
            <ac:spMk id="392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1.726" v="153"/>
          <ac:spMkLst>
            <pc:docMk/>
            <pc:sldMk cId="0" sldId="258"/>
            <ac:spMk id="393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E5D349E7-D6EB-B505-AC5D-3BD4CA44C1A2}" dt="2022-04-09T12:17:41.617" v="152"/>
          <ac:spMkLst>
            <pc:docMk/>
            <pc:sldMk cId="0" sldId="258"/>
            <ac:spMk id="394" creationId="{00000000-0000-0000-0000-000000000000}"/>
          </ac:spMkLst>
        </pc:spChg>
        <pc:grpChg chg="add">
          <ac:chgData name="Michael Asante" userId="S::m.asante@studenti.unipi.it::123acc9d-0ee5-49f8-8b08-a2552b5ddac2" providerId="AD" clId="Web-{E5D349E7-D6EB-B505-AC5D-3BD4CA44C1A2}" dt="2022-04-09T12:22:16.633" v="194"/>
          <ac:grpSpMkLst>
            <pc:docMk/>
            <pc:sldMk cId="0" sldId="258"/>
            <ac:grpSpMk id="26" creationId="{CE9D313D-C9EF-C767-2381-8CDBE25163D4}"/>
          </ac:grpSpMkLst>
        </pc:grpChg>
      </pc:sldChg>
    </pc:docChg>
  </pc:docChgLst>
  <pc:docChgLst>
    <pc:chgData name="Michael Asante" userId="S::m.asante@studenti.unipi.it::123acc9d-0ee5-49f8-8b08-a2552b5ddac2" providerId="AD" clId="Web-{CBDE7037-685B-90B3-571F-B6E05DD0DEEC}"/>
    <pc:docChg chg="addSld modSld sldOrd">
      <pc:chgData name="Michael Asante" userId="S::m.asante@studenti.unipi.it::123acc9d-0ee5-49f8-8b08-a2552b5ddac2" providerId="AD" clId="Web-{CBDE7037-685B-90B3-571F-B6E05DD0DEEC}" dt="2022-04-09T18:23:43.994" v="282"/>
      <pc:docMkLst>
        <pc:docMk/>
      </pc:docMkLst>
      <pc:sldChg chg="addSp delSp">
        <pc:chgData name="Michael Asante" userId="S::m.asante@studenti.unipi.it::123acc9d-0ee5-49f8-8b08-a2552b5ddac2" providerId="AD" clId="Web-{CBDE7037-685B-90B3-571F-B6E05DD0DEEC}" dt="2022-04-09T18:23:43.994" v="282"/>
        <pc:sldMkLst>
          <pc:docMk/>
          <pc:sldMk cId="0" sldId="258"/>
        </pc:sldMkLst>
        <pc:spChg chg="add del">
          <ac:chgData name="Michael Asante" userId="S::m.asante@studenti.unipi.it::123acc9d-0ee5-49f8-8b08-a2552b5ddac2" providerId="AD" clId="Web-{CBDE7037-685B-90B3-571F-B6E05DD0DEEC}" dt="2022-04-09T18:23:43.994" v="282"/>
          <ac:spMkLst>
            <pc:docMk/>
            <pc:sldMk cId="0" sldId="258"/>
            <ac:spMk id="4" creationId="{416196A4-1550-ABC7-6790-E60C0F4C87CC}"/>
          </ac:spMkLst>
        </pc:spChg>
      </pc:sldChg>
      <pc:sldChg chg="modSp">
        <pc:chgData name="Michael Asante" userId="S::m.asante@studenti.unipi.it::123acc9d-0ee5-49f8-8b08-a2552b5ddac2" providerId="AD" clId="Web-{CBDE7037-685B-90B3-571F-B6E05DD0DEEC}" dt="2022-04-09T17:54:40.231" v="127" actId="20577"/>
        <pc:sldMkLst>
          <pc:docMk/>
          <pc:sldMk cId="304057326" sldId="312"/>
        </pc:sldMkLst>
        <pc:spChg chg="mod">
          <ac:chgData name="Michael Asante" userId="S::m.asante@studenti.unipi.it::123acc9d-0ee5-49f8-8b08-a2552b5ddac2" providerId="AD" clId="Web-{CBDE7037-685B-90B3-571F-B6E05DD0DEEC}" dt="2022-04-09T17:54:40.231" v="127" actId="20577"/>
          <ac:spMkLst>
            <pc:docMk/>
            <pc:sldMk cId="304057326" sldId="312"/>
            <ac:spMk id="400" creationId="{00000000-0000-0000-0000-000000000000}"/>
          </ac:spMkLst>
        </pc:spChg>
      </pc:sldChg>
      <pc:sldChg chg="addSp modSp">
        <pc:chgData name="Michael Asante" userId="S::m.asante@studenti.unipi.it::123acc9d-0ee5-49f8-8b08-a2552b5ddac2" providerId="AD" clId="Web-{CBDE7037-685B-90B3-571F-B6E05DD0DEEC}" dt="2022-04-09T17:54:57.825" v="136" actId="1076"/>
        <pc:sldMkLst>
          <pc:docMk/>
          <pc:sldMk cId="4096606886" sldId="313"/>
        </pc:sldMkLst>
        <pc:spChg chg="mod">
          <ac:chgData name="Michael Asante" userId="S::m.asante@studenti.unipi.it::123acc9d-0ee5-49f8-8b08-a2552b5ddac2" providerId="AD" clId="Web-{CBDE7037-685B-90B3-571F-B6E05DD0DEEC}" dt="2022-04-09T17:54:52.668" v="135" actId="20577"/>
          <ac:spMkLst>
            <pc:docMk/>
            <pc:sldMk cId="4096606886" sldId="313"/>
            <ac:spMk id="408" creationId="{00000000-0000-0000-0000-000000000000}"/>
          </ac:spMkLst>
        </pc:spChg>
        <pc:graphicFrameChg chg="add mod modGraphic">
          <ac:chgData name="Michael Asante" userId="S::m.asante@studenti.unipi.it::123acc9d-0ee5-49f8-8b08-a2552b5ddac2" providerId="AD" clId="Web-{CBDE7037-685B-90B3-571F-B6E05DD0DEEC}" dt="2022-04-09T17:54:57.825" v="136" actId="1076"/>
          <ac:graphicFrameMkLst>
            <pc:docMk/>
            <pc:sldMk cId="4096606886" sldId="313"/>
            <ac:graphicFrameMk id="3" creationId="{87BD43D4-DF84-F93F-4A08-3C6A28186682}"/>
          </ac:graphicFrameMkLst>
        </pc:graphicFrameChg>
      </pc:sldChg>
      <pc:sldChg chg="delSp">
        <pc:chgData name="Michael Asante" userId="S::m.asante@studenti.unipi.it::123acc9d-0ee5-49f8-8b08-a2552b5ddac2" providerId="AD" clId="Web-{CBDE7037-685B-90B3-571F-B6E05DD0DEEC}" dt="2022-04-09T18:02:10.381" v="280"/>
        <pc:sldMkLst>
          <pc:docMk/>
          <pc:sldMk cId="4070284110" sldId="314"/>
        </pc:sldMkLst>
        <pc:picChg chg="del">
          <ac:chgData name="Michael Asante" userId="S::m.asante@studenti.unipi.it::123acc9d-0ee5-49f8-8b08-a2552b5ddac2" providerId="AD" clId="Web-{CBDE7037-685B-90B3-571F-B6E05DD0DEEC}" dt="2022-04-09T18:02:10.381" v="280"/>
          <ac:picMkLst>
            <pc:docMk/>
            <pc:sldMk cId="4070284110" sldId="314"/>
            <ac:picMk id="3" creationId="{7948AA1E-7AB5-AB82-A082-FA54EC3BA5F8}"/>
          </ac:picMkLst>
        </pc:picChg>
      </pc:sldChg>
      <pc:sldChg chg="addSp delSp modSp">
        <pc:chgData name="Michael Asante" userId="S::m.asante@studenti.unipi.it::123acc9d-0ee5-49f8-8b08-a2552b5ddac2" providerId="AD" clId="Web-{CBDE7037-685B-90B3-571F-B6E05DD0DEEC}" dt="2022-04-09T17:44:17.764" v="3" actId="14100"/>
        <pc:sldMkLst>
          <pc:docMk/>
          <pc:sldMk cId="1103729918" sldId="321"/>
        </pc:sldMkLst>
        <pc:spChg chg="del">
          <ac:chgData name="Michael Asante" userId="S::m.asante@studenti.unipi.it::123acc9d-0ee5-49f8-8b08-a2552b5ddac2" providerId="AD" clId="Web-{CBDE7037-685B-90B3-571F-B6E05DD0DEEC}" dt="2022-04-09T17:43:47.014" v="0"/>
          <ac:spMkLst>
            <pc:docMk/>
            <pc:sldMk cId="1103729918" sldId="321"/>
            <ac:spMk id="4" creationId="{8C2CC07F-1C40-F314-6855-BFC6F6BD63AA}"/>
          </ac:spMkLst>
        </pc:spChg>
        <pc:picChg chg="add mod">
          <ac:chgData name="Michael Asante" userId="S::m.asante@studenti.unipi.it::123acc9d-0ee5-49f8-8b08-a2552b5ddac2" providerId="AD" clId="Web-{CBDE7037-685B-90B3-571F-B6E05DD0DEEC}" dt="2022-04-09T17:44:17.764" v="3" actId="14100"/>
          <ac:picMkLst>
            <pc:docMk/>
            <pc:sldMk cId="1103729918" sldId="321"/>
            <ac:picMk id="3" creationId="{0F8774C1-FC20-FAC8-444D-62B1C37E4239}"/>
          </ac:picMkLst>
        </pc:picChg>
      </pc:sldChg>
      <pc:sldChg chg="addSp delSp modSp add replId">
        <pc:chgData name="Michael Asante" userId="S::m.asante@studenti.unipi.it::123acc9d-0ee5-49f8-8b08-a2552b5ddac2" providerId="AD" clId="Web-{CBDE7037-685B-90B3-571F-B6E05DD0DEEC}" dt="2022-04-09T17:48:24.441" v="27" actId="14100"/>
        <pc:sldMkLst>
          <pc:docMk/>
          <pc:sldMk cId="2856159743" sldId="322"/>
        </pc:sldMkLst>
        <pc:spChg chg="add del mod">
          <ac:chgData name="Michael Asante" userId="S::m.asante@studenti.unipi.it::123acc9d-0ee5-49f8-8b08-a2552b5ddac2" providerId="AD" clId="Web-{CBDE7037-685B-90B3-571F-B6E05DD0DEEC}" dt="2022-04-09T17:47:59.066" v="21"/>
          <ac:spMkLst>
            <pc:docMk/>
            <pc:sldMk cId="2856159743" sldId="322"/>
            <ac:spMk id="4" creationId="{9BB6A8CB-9C6F-A774-0D18-353F838BA04D}"/>
          </ac:spMkLst>
        </pc:spChg>
        <pc:spChg chg="mod">
          <ac:chgData name="Michael Asante" userId="S::m.asante@studenti.unipi.it::123acc9d-0ee5-49f8-8b08-a2552b5ddac2" providerId="AD" clId="Web-{CBDE7037-685B-90B3-571F-B6E05DD0DEEC}" dt="2022-04-09T17:47:54.597" v="17" actId="14100"/>
          <ac:spMkLst>
            <pc:docMk/>
            <pc:sldMk cId="2856159743" sldId="322"/>
            <ac:spMk id="408" creationId="{00000000-0000-0000-0000-000000000000}"/>
          </ac:spMkLst>
        </pc:spChg>
        <pc:picChg chg="del">
          <ac:chgData name="Michael Asante" userId="S::m.asante@studenti.unipi.it::123acc9d-0ee5-49f8-8b08-a2552b5ddac2" providerId="AD" clId="Web-{CBDE7037-685B-90B3-571F-B6E05DD0DEEC}" dt="2022-04-09T17:46:51.705" v="9"/>
          <ac:picMkLst>
            <pc:docMk/>
            <pc:sldMk cId="2856159743" sldId="322"/>
            <ac:picMk id="2" creationId="{039344F1-83A3-954B-D64E-BE1D5CB02323}"/>
          </ac:picMkLst>
        </pc:picChg>
        <pc:picChg chg="del">
          <ac:chgData name="Michael Asante" userId="S::m.asante@studenti.unipi.it::123acc9d-0ee5-49f8-8b08-a2552b5ddac2" providerId="AD" clId="Web-{CBDE7037-685B-90B3-571F-B6E05DD0DEEC}" dt="2022-04-09T17:46:51.893" v="10"/>
          <ac:picMkLst>
            <pc:docMk/>
            <pc:sldMk cId="2856159743" sldId="322"/>
            <ac:picMk id="3" creationId="{0F8774C1-FC20-FAC8-444D-62B1C37E4239}"/>
          </ac:picMkLst>
        </pc:picChg>
        <pc:picChg chg="add mod">
          <ac:chgData name="Michael Asante" userId="S::m.asante@studenti.unipi.it::123acc9d-0ee5-49f8-8b08-a2552b5ddac2" providerId="AD" clId="Web-{CBDE7037-685B-90B3-571F-B6E05DD0DEEC}" dt="2022-04-09T17:48:11.707" v="24" actId="14100"/>
          <ac:picMkLst>
            <pc:docMk/>
            <pc:sldMk cId="2856159743" sldId="322"/>
            <ac:picMk id="5" creationId="{D914E16F-9392-6E31-9641-50FA13A04361}"/>
          </ac:picMkLst>
        </pc:picChg>
        <pc:picChg chg="add mod">
          <ac:chgData name="Michael Asante" userId="S::m.asante@studenti.unipi.it::123acc9d-0ee5-49f8-8b08-a2552b5ddac2" providerId="AD" clId="Web-{CBDE7037-685B-90B3-571F-B6E05DD0DEEC}" dt="2022-04-09T17:48:24.441" v="27" actId="14100"/>
          <ac:picMkLst>
            <pc:docMk/>
            <pc:sldMk cId="2856159743" sldId="322"/>
            <ac:picMk id="6" creationId="{8FBA66A2-DAC2-6243-A035-FF4CC82D3F68}"/>
          </ac:picMkLst>
        </pc:picChg>
      </pc:sldChg>
      <pc:sldChg chg="addSp delSp modSp add ord replId">
        <pc:chgData name="Michael Asante" userId="S::m.asante@studenti.unipi.it::123acc9d-0ee5-49f8-8b08-a2552b5ddac2" providerId="AD" clId="Web-{CBDE7037-685B-90B3-571F-B6E05DD0DEEC}" dt="2022-04-09T17:52:26.431" v="56" actId="14100"/>
        <pc:sldMkLst>
          <pc:docMk/>
          <pc:sldMk cId="571611294" sldId="323"/>
        </pc:sldMkLst>
        <pc:spChg chg="mod">
          <ac:chgData name="Michael Asante" userId="S::m.asante@studenti.unipi.it::123acc9d-0ee5-49f8-8b08-a2552b5ddac2" providerId="AD" clId="Web-{CBDE7037-685B-90B3-571F-B6E05DD0DEEC}" dt="2022-04-09T17:50:56.429" v="53" actId="14100"/>
          <ac:spMkLst>
            <pc:docMk/>
            <pc:sldMk cId="571611294" sldId="323"/>
            <ac:spMk id="408" creationId="{00000000-0000-0000-0000-000000000000}"/>
          </ac:spMkLst>
        </pc:spChg>
        <pc:picChg chg="del">
          <ac:chgData name="Michael Asante" userId="S::m.asante@studenti.unipi.it::123acc9d-0ee5-49f8-8b08-a2552b5ddac2" providerId="AD" clId="Web-{CBDE7037-685B-90B3-571F-B6E05DD0DEEC}" dt="2022-04-09T17:50:17.475" v="44"/>
          <ac:picMkLst>
            <pc:docMk/>
            <pc:sldMk cId="571611294" sldId="323"/>
            <ac:picMk id="2" creationId="{039344F1-83A3-954B-D64E-BE1D5CB02323}"/>
          </ac:picMkLst>
        </pc:picChg>
        <pc:picChg chg="del">
          <ac:chgData name="Michael Asante" userId="S::m.asante@studenti.unipi.it::123acc9d-0ee5-49f8-8b08-a2552b5ddac2" providerId="AD" clId="Web-{CBDE7037-685B-90B3-571F-B6E05DD0DEEC}" dt="2022-04-09T17:50:18.678" v="45"/>
          <ac:picMkLst>
            <pc:docMk/>
            <pc:sldMk cId="571611294" sldId="323"/>
            <ac:picMk id="3" creationId="{0F8774C1-FC20-FAC8-444D-62B1C37E4239}"/>
          </ac:picMkLst>
        </pc:picChg>
        <pc:picChg chg="add mod">
          <ac:chgData name="Michael Asante" userId="S::m.asante@studenti.unipi.it::123acc9d-0ee5-49f8-8b08-a2552b5ddac2" providerId="AD" clId="Web-{CBDE7037-685B-90B3-571F-B6E05DD0DEEC}" dt="2022-04-09T17:52:26.431" v="56" actId="14100"/>
          <ac:picMkLst>
            <pc:docMk/>
            <pc:sldMk cId="571611294" sldId="323"/>
            <ac:picMk id="4" creationId="{02C97857-5D40-C738-887C-7FA68E0B9616}"/>
          </ac:picMkLst>
        </pc:picChg>
      </pc:sldChg>
      <pc:sldChg chg="delSp modSp add replId">
        <pc:chgData name="Michael Asante" userId="S::m.asante@studenti.unipi.it::123acc9d-0ee5-49f8-8b08-a2552b5ddac2" providerId="AD" clId="Web-{CBDE7037-685B-90B3-571F-B6E05DD0DEEC}" dt="2022-04-09T18:02:10.287" v="279" actId="20577"/>
        <pc:sldMkLst>
          <pc:docMk/>
          <pc:sldMk cId="1442634916" sldId="324"/>
        </pc:sldMkLst>
        <pc:spChg chg="mod">
          <ac:chgData name="Michael Asante" userId="S::m.asante@studenti.unipi.it::123acc9d-0ee5-49f8-8b08-a2552b5ddac2" providerId="AD" clId="Web-{CBDE7037-685B-90B3-571F-B6E05DD0DEEC}" dt="2022-04-09T18:02:10.287" v="279" actId="20577"/>
          <ac:spMkLst>
            <pc:docMk/>
            <pc:sldMk cId="1442634916" sldId="324"/>
            <ac:spMk id="408" creationId="{00000000-0000-0000-0000-000000000000}"/>
          </ac:spMkLst>
        </pc:spChg>
        <pc:graphicFrameChg chg="del">
          <ac:chgData name="Michael Asante" userId="S::m.asante@studenti.unipi.it::123acc9d-0ee5-49f8-8b08-a2552b5ddac2" providerId="AD" clId="Web-{CBDE7037-685B-90B3-571F-B6E05DD0DEEC}" dt="2022-04-09T17:56:08.592" v="147"/>
          <ac:graphicFrameMkLst>
            <pc:docMk/>
            <pc:sldMk cId="1442634916" sldId="324"/>
            <ac:graphicFrameMk id="3" creationId="{87BD43D4-DF84-F93F-4A08-3C6A28186682}"/>
          </ac:graphicFrameMkLst>
        </pc:graphicFrameChg>
      </pc:sldChg>
    </pc:docChg>
  </pc:docChgLst>
  <pc:docChgLst>
    <pc:chgData name="Guest User" userId="S::urn:spo:anon#f3424195726c76a20507b588f81e2b5817ac5aabf7c39c897830a1cf2600f001::" providerId="AD" clId="Web-{64178B27-EC9F-37F9-A2D4-6E1BDCAD5401}"/>
    <pc:docChg chg="addSld delSld modSld sldOrd">
      <pc:chgData name="Guest User" userId="S::urn:spo:anon#f3424195726c76a20507b588f81e2b5817ac5aabf7c39c897830a1cf2600f001::" providerId="AD" clId="Web-{64178B27-EC9F-37F9-A2D4-6E1BDCAD5401}" dt="2022-04-10T09:48:30.861" v="704" actId="1076"/>
      <pc:docMkLst>
        <pc:docMk/>
      </pc:docMkLst>
      <pc:sldChg chg="addSp modSp">
        <pc:chgData name="Guest User" userId="S::urn:spo:anon#f3424195726c76a20507b588f81e2b5817ac5aabf7c39c897830a1cf2600f001::" providerId="AD" clId="Web-{64178B27-EC9F-37F9-A2D4-6E1BDCAD5401}" dt="2022-04-10T09:31:01.744" v="69" actId="20577"/>
        <pc:sldMkLst>
          <pc:docMk/>
          <pc:sldMk cId="1539575085" sldId="311"/>
        </pc:sldMkLst>
        <pc:spChg chg="mod">
          <ac:chgData name="Guest User" userId="S::urn:spo:anon#f3424195726c76a20507b588f81e2b5817ac5aabf7c39c897830a1cf2600f001::" providerId="AD" clId="Web-{64178B27-EC9F-37F9-A2D4-6E1BDCAD5401}" dt="2022-04-10T09:31:01.744" v="69" actId="20577"/>
          <ac:spMkLst>
            <pc:docMk/>
            <pc:sldMk cId="1539575085" sldId="311"/>
            <ac:spMk id="408" creationId="{00000000-0000-0000-0000-000000000000}"/>
          </ac:spMkLst>
        </pc:spChg>
        <pc:picChg chg="mod">
          <ac:chgData name="Guest User" userId="S::urn:spo:anon#f3424195726c76a20507b588f81e2b5817ac5aabf7c39c897830a1cf2600f001::" providerId="AD" clId="Web-{64178B27-EC9F-37F9-A2D4-6E1BDCAD5401}" dt="2022-04-10T09:28:46.804" v="18" actId="1076"/>
          <ac:picMkLst>
            <pc:docMk/>
            <pc:sldMk cId="1539575085" sldId="311"/>
            <ac:picMk id="2" creationId="{97E3C040-B2CE-CDF4-F560-4054326119EB}"/>
          </ac:picMkLst>
        </pc:picChg>
        <pc:picChg chg="add mod">
          <ac:chgData name="Guest User" userId="S::urn:spo:anon#f3424195726c76a20507b588f81e2b5817ac5aabf7c39c897830a1cf2600f001::" providerId="AD" clId="Web-{64178B27-EC9F-37F9-A2D4-6E1BDCAD5401}" dt="2022-04-10T09:28:45.148" v="17" actId="1076"/>
          <ac:picMkLst>
            <pc:docMk/>
            <pc:sldMk cId="1539575085" sldId="311"/>
            <ac:picMk id="3" creationId="{6CBE41B7-F1E0-8124-A3B9-BD10846B61D7}"/>
          </ac:picMkLst>
        </pc:picChg>
      </pc:sldChg>
      <pc:sldChg chg="modSp">
        <pc:chgData name="Guest User" userId="S::urn:spo:anon#f3424195726c76a20507b588f81e2b5817ac5aabf7c39c897830a1cf2600f001::" providerId="AD" clId="Web-{64178B27-EC9F-37F9-A2D4-6E1BDCAD5401}" dt="2022-04-10T09:37:21.991" v="313"/>
        <pc:sldMkLst>
          <pc:docMk/>
          <pc:sldMk cId="4096606886" sldId="313"/>
        </pc:sldMkLst>
        <pc:spChg chg="mod">
          <ac:chgData name="Guest User" userId="S::urn:spo:anon#f3424195726c76a20507b588f81e2b5817ac5aabf7c39c897830a1cf2600f001::" providerId="AD" clId="Web-{64178B27-EC9F-37F9-A2D4-6E1BDCAD5401}" dt="2022-04-10T09:36:21.584" v="289" actId="1076"/>
          <ac:spMkLst>
            <pc:docMk/>
            <pc:sldMk cId="4096606886" sldId="313"/>
            <ac:spMk id="408" creationId="{00000000-0000-0000-0000-000000000000}"/>
          </ac:spMkLst>
        </pc:spChg>
        <pc:graphicFrameChg chg="mod modGraphic">
          <ac:chgData name="Guest User" userId="S::urn:spo:anon#f3424195726c76a20507b588f81e2b5817ac5aabf7c39c897830a1cf2600f001::" providerId="AD" clId="Web-{64178B27-EC9F-37F9-A2D4-6E1BDCAD5401}" dt="2022-04-10T09:37:21.991" v="313"/>
          <ac:graphicFrameMkLst>
            <pc:docMk/>
            <pc:sldMk cId="4096606886" sldId="313"/>
            <ac:graphicFrameMk id="3" creationId="{87BD43D4-DF84-F93F-4A08-3C6A28186682}"/>
          </ac:graphicFrameMkLst>
        </pc:graphicFrameChg>
      </pc:sldChg>
      <pc:sldChg chg="modSp">
        <pc:chgData name="Guest User" userId="S::urn:spo:anon#f3424195726c76a20507b588f81e2b5817ac5aabf7c39c897830a1cf2600f001::" providerId="AD" clId="Web-{64178B27-EC9F-37F9-A2D4-6E1BDCAD5401}" dt="2022-04-10T09:30:18.603" v="45" actId="20577"/>
        <pc:sldMkLst>
          <pc:docMk/>
          <pc:sldMk cId="3512585853" sldId="320"/>
        </pc:sldMkLst>
        <pc:spChg chg="mod">
          <ac:chgData name="Guest User" userId="S::urn:spo:anon#f3424195726c76a20507b588f81e2b5817ac5aabf7c39c897830a1cf2600f001::" providerId="AD" clId="Web-{64178B27-EC9F-37F9-A2D4-6E1BDCAD5401}" dt="2022-04-10T09:30:18.603" v="45" actId="20577"/>
          <ac:spMkLst>
            <pc:docMk/>
            <pc:sldMk cId="3512585853" sldId="320"/>
            <ac:spMk id="408" creationId="{00000000-0000-0000-0000-000000000000}"/>
          </ac:spMkLst>
        </pc:spChg>
      </pc:sldChg>
      <pc:sldChg chg="addSp delSp modSp">
        <pc:chgData name="Guest User" userId="S::urn:spo:anon#f3424195726c76a20507b588f81e2b5817ac5aabf7c39c897830a1cf2600f001::" providerId="AD" clId="Web-{64178B27-EC9F-37F9-A2D4-6E1BDCAD5401}" dt="2022-04-10T09:33:41.471" v="137" actId="20577"/>
        <pc:sldMkLst>
          <pc:docMk/>
          <pc:sldMk cId="1103729918" sldId="321"/>
        </pc:sldMkLst>
        <pc:spChg chg="mod">
          <ac:chgData name="Guest User" userId="S::urn:spo:anon#f3424195726c76a20507b588f81e2b5817ac5aabf7c39c897830a1cf2600f001::" providerId="AD" clId="Web-{64178B27-EC9F-37F9-A2D4-6E1BDCAD5401}" dt="2022-04-10T09:33:41.471" v="137" actId="20577"/>
          <ac:spMkLst>
            <pc:docMk/>
            <pc:sldMk cId="1103729918" sldId="321"/>
            <ac:spMk id="408" creationId="{00000000-0000-0000-0000-000000000000}"/>
          </ac:spMkLst>
        </pc:spChg>
        <pc:picChg chg="del">
          <ac:chgData name="Guest User" userId="S::urn:spo:anon#f3424195726c76a20507b588f81e2b5817ac5aabf7c39c897830a1cf2600f001::" providerId="AD" clId="Web-{64178B27-EC9F-37F9-A2D4-6E1BDCAD5401}" dt="2022-04-10T09:31:15.323" v="70"/>
          <ac:picMkLst>
            <pc:docMk/>
            <pc:sldMk cId="1103729918" sldId="321"/>
            <ac:picMk id="2" creationId="{039344F1-83A3-954B-D64E-BE1D5CB02323}"/>
          </ac:picMkLst>
        </pc:picChg>
        <pc:picChg chg="del mod">
          <ac:chgData name="Guest User" userId="S::urn:spo:anon#f3424195726c76a20507b588f81e2b5817ac5aabf7c39c897830a1cf2600f001::" providerId="AD" clId="Web-{64178B27-EC9F-37F9-A2D4-6E1BDCAD5401}" dt="2022-04-10T09:31:32.637" v="74"/>
          <ac:picMkLst>
            <pc:docMk/>
            <pc:sldMk cId="1103729918" sldId="321"/>
            <ac:picMk id="3" creationId="{0F8774C1-FC20-FAC8-444D-62B1C37E4239}"/>
          </ac:picMkLst>
        </pc:picChg>
        <pc:picChg chg="add mod">
          <ac:chgData name="Guest User" userId="S::urn:spo:anon#f3424195726c76a20507b588f81e2b5817ac5aabf7c39c897830a1cf2600f001::" providerId="AD" clId="Web-{64178B27-EC9F-37F9-A2D4-6E1BDCAD5401}" dt="2022-04-10T09:32:06.029" v="81" actId="1076"/>
          <ac:picMkLst>
            <pc:docMk/>
            <pc:sldMk cId="1103729918" sldId="321"/>
            <ac:picMk id="4" creationId="{6FCA48EF-6AE7-25BD-5CB6-2CFF16BA7099}"/>
          </ac:picMkLst>
        </pc:picChg>
        <pc:picChg chg="add mod">
          <ac:chgData name="Guest User" userId="S::urn:spo:anon#f3424195726c76a20507b588f81e2b5817ac5aabf7c39c897830a1cf2600f001::" providerId="AD" clId="Web-{64178B27-EC9F-37F9-A2D4-6E1BDCAD5401}" dt="2022-04-10T09:32:09.469" v="82" actId="1076"/>
          <ac:picMkLst>
            <pc:docMk/>
            <pc:sldMk cId="1103729918" sldId="321"/>
            <ac:picMk id="5" creationId="{7F876E0A-6F68-A55F-FA10-9AB9301EE164}"/>
          </ac:picMkLst>
        </pc:picChg>
      </pc:sldChg>
      <pc:sldChg chg="modSp">
        <pc:chgData name="Guest User" userId="S::urn:spo:anon#f3424195726c76a20507b588f81e2b5817ac5aabf7c39c897830a1cf2600f001::" providerId="AD" clId="Web-{64178B27-EC9F-37F9-A2D4-6E1BDCAD5401}" dt="2022-04-10T09:33:30.424" v="125" actId="20577"/>
        <pc:sldMkLst>
          <pc:docMk/>
          <pc:sldMk cId="2856159743" sldId="322"/>
        </pc:sldMkLst>
        <pc:spChg chg="mod">
          <ac:chgData name="Guest User" userId="S::urn:spo:anon#f3424195726c76a20507b588f81e2b5817ac5aabf7c39c897830a1cf2600f001::" providerId="AD" clId="Web-{64178B27-EC9F-37F9-A2D4-6E1BDCAD5401}" dt="2022-04-10T09:33:30.424" v="125" actId="20577"/>
          <ac:spMkLst>
            <pc:docMk/>
            <pc:sldMk cId="2856159743" sldId="322"/>
            <ac:spMk id="408" creationId="{00000000-0000-0000-0000-000000000000}"/>
          </ac:spMkLst>
        </pc:spChg>
      </pc:sldChg>
      <pc:sldChg chg="modSp">
        <pc:chgData name="Guest User" userId="S::urn:spo:anon#f3424195726c76a20507b588f81e2b5817ac5aabf7c39c897830a1cf2600f001::" providerId="AD" clId="Web-{64178B27-EC9F-37F9-A2D4-6E1BDCAD5401}" dt="2022-04-10T09:35:58.771" v="285" actId="1076"/>
        <pc:sldMkLst>
          <pc:docMk/>
          <pc:sldMk cId="571611294" sldId="323"/>
        </pc:sldMkLst>
        <pc:spChg chg="mod">
          <ac:chgData name="Guest User" userId="S::urn:spo:anon#f3424195726c76a20507b588f81e2b5817ac5aabf7c39c897830a1cf2600f001::" providerId="AD" clId="Web-{64178B27-EC9F-37F9-A2D4-6E1BDCAD5401}" dt="2022-04-10T09:35:56.818" v="284" actId="20577"/>
          <ac:spMkLst>
            <pc:docMk/>
            <pc:sldMk cId="571611294" sldId="323"/>
            <ac:spMk id="408" creationId="{00000000-0000-0000-0000-000000000000}"/>
          </ac:spMkLst>
        </pc:spChg>
        <pc:picChg chg="mod">
          <ac:chgData name="Guest User" userId="S::urn:spo:anon#f3424195726c76a20507b588f81e2b5817ac5aabf7c39c897830a1cf2600f001::" providerId="AD" clId="Web-{64178B27-EC9F-37F9-A2D4-6E1BDCAD5401}" dt="2022-04-10T09:35:58.771" v="285" actId="1076"/>
          <ac:picMkLst>
            <pc:docMk/>
            <pc:sldMk cId="571611294" sldId="323"/>
            <ac:picMk id="4" creationId="{02C97857-5D40-C738-887C-7FA68E0B9616}"/>
          </ac:picMkLst>
        </pc:picChg>
      </pc:sldChg>
      <pc:sldChg chg="addSp modSp">
        <pc:chgData name="Guest User" userId="S::urn:spo:anon#f3424195726c76a20507b588f81e2b5817ac5aabf7c39c897830a1cf2600f001::" providerId="AD" clId="Web-{64178B27-EC9F-37F9-A2D4-6E1BDCAD5401}" dt="2022-04-10T09:48:30.861" v="704" actId="1076"/>
        <pc:sldMkLst>
          <pc:docMk/>
          <pc:sldMk cId="1442634916" sldId="324"/>
        </pc:sldMkLst>
        <pc:spChg chg="mod">
          <ac:chgData name="Guest User" userId="S::urn:spo:anon#f3424195726c76a20507b588f81e2b5817ac5aabf7c39c897830a1cf2600f001::" providerId="AD" clId="Web-{64178B27-EC9F-37F9-A2D4-6E1BDCAD5401}" dt="2022-04-10T09:48:30.861" v="704" actId="1076"/>
          <ac:spMkLst>
            <pc:docMk/>
            <pc:sldMk cId="1442634916" sldId="324"/>
            <ac:spMk id="408" creationId="{00000000-0000-0000-0000-000000000000}"/>
          </ac:spMkLst>
        </pc:spChg>
        <pc:spChg chg="mod">
          <ac:chgData name="Guest User" userId="S::urn:spo:anon#f3424195726c76a20507b588f81e2b5817ac5aabf7c39c897830a1cf2600f001::" providerId="AD" clId="Web-{64178B27-EC9F-37F9-A2D4-6E1BDCAD5401}" dt="2022-04-10T09:41:13.565" v="353" actId="20577"/>
          <ac:spMkLst>
            <pc:docMk/>
            <pc:sldMk cId="1442634916" sldId="324"/>
            <ac:spMk id="409" creationId="{00000000-0000-0000-0000-000000000000}"/>
          </ac:spMkLst>
        </pc:spChg>
        <pc:picChg chg="add mod">
          <ac:chgData name="Guest User" userId="S::urn:spo:anon#f3424195726c76a20507b588f81e2b5817ac5aabf7c39c897830a1cf2600f001::" providerId="AD" clId="Web-{64178B27-EC9F-37F9-A2D4-6E1BDCAD5401}" dt="2022-04-10T09:47:31.391" v="673" actId="1076"/>
          <ac:picMkLst>
            <pc:docMk/>
            <pc:sldMk cId="1442634916" sldId="324"/>
            <ac:picMk id="2" creationId="{9E9F41FC-4890-CF02-1827-8EEC6761D632}"/>
          </ac:picMkLst>
        </pc:picChg>
      </pc:sldChg>
      <pc:sldChg chg="add ord replId">
        <pc:chgData name="Guest User" userId="S::urn:spo:anon#f3424195726c76a20507b588f81e2b5817ac5aabf7c39c897830a1cf2600f001::" providerId="AD" clId="Web-{64178B27-EC9F-37F9-A2D4-6E1BDCAD5401}" dt="2022-04-10T09:41:07.612" v="349"/>
        <pc:sldMkLst>
          <pc:docMk/>
          <pc:sldMk cId="2284271691" sldId="325"/>
        </pc:sldMkLst>
      </pc:sldChg>
      <pc:sldChg chg="new del">
        <pc:chgData name="Guest User" userId="S::urn:spo:anon#f3424195726c76a20507b588f81e2b5817ac5aabf7c39c897830a1cf2600f001::" providerId="AD" clId="Web-{64178B27-EC9F-37F9-A2D4-6E1BDCAD5401}" dt="2022-04-10T09:40:02.188" v="339"/>
        <pc:sldMkLst>
          <pc:docMk/>
          <pc:sldMk cId="3489899318" sldId="325"/>
        </pc:sldMkLst>
      </pc:sldChg>
    </pc:docChg>
  </pc:docChgLst>
  <pc:docChgLst>
    <pc:chgData name="Michael Asante" userId="S::m.asante@studenti.unipi.it::123acc9d-0ee5-49f8-8b08-a2552b5ddac2" providerId="AD" clId="Web-{6B58F073-12B6-654F-3386-9CD8B2B1B0F1}"/>
    <pc:docChg chg="addSld delSld modSld sldOrd">
      <pc:chgData name="Michael Asante" userId="S::m.asante@studenti.unipi.it::123acc9d-0ee5-49f8-8b08-a2552b5ddac2" providerId="AD" clId="Web-{6B58F073-12B6-654F-3386-9CD8B2B1B0F1}" dt="2022-04-09T17:16:01.852" v="1223" actId="20577"/>
      <pc:docMkLst>
        <pc:docMk/>
      </pc:docMkLst>
      <pc:sldChg chg="modSp">
        <pc:chgData name="Michael Asante" userId="S::m.asante@studenti.unipi.it::123acc9d-0ee5-49f8-8b08-a2552b5ddac2" providerId="AD" clId="Web-{6B58F073-12B6-654F-3386-9CD8B2B1B0F1}" dt="2022-04-09T12:38:11.817" v="150" actId="20577"/>
        <pc:sldMkLst>
          <pc:docMk/>
          <pc:sldMk cId="0" sldId="256"/>
        </pc:sldMkLst>
        <pc:spChg chg="mod">
          <ac:chgData name="Michael Asante" userId="S::m.asante@studenti.unipi.it::123acc9d-0ee5-49f8-8b08-a2552b5ddac2" providerId="AD" clId="Web-{6B58F073-12B6-654F-3386-9CD8B2B1B0F1}" dt="2022-04-09T12:35:56.157" v="136"/>
          <ac:spMkLst>
            <pc:docMk/>
            <pc:sldMk cId="0" sldId="256"/>
            <ac:spMk id="8" creationId="{7CA62C68-4B1B-9FAD-4A0D-4F5044B61D96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2:38:11.817" v="150" actId="20577"/>
          <ac:spMkLst>
            <pc:docMk/>
            <pc:sldMk cId="0" sldId="256"/>
            <ac:spMk id="366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2:35:56.048" v="135" actId="20577"/>
          <ac:spMkLst>
            <pc:docMk/>
            <pc:sldMk cId="0" sldId="256"/>
            <ac:spMk id="367" creationId="{00000000-0000-0000-0000-000000000000}"/>
          </ac:spMkLst>
        </pc:spChg>
      </pc:sldChg>
      <pc:sldChg chg="add del">
        <pc:chgData name="Michael Asante" userId="S::m.asante@studenti.unipi.it::123acc9d-0ee5-49f8-8b08-a2552b5ddac2" providerId="AD" clId="Web-{6B58F073-12B6-654F-3386-9CD8B2B1B0F1}" dt="2022-04-09T12:35:56.032" v="134"/>
        <pc:sldMkLst>
          <pc:docMk/>
          <pc:sldMk cId="0" sldId="257"/>
        </pc:sldMkLst>
      </pc:sldChg>
      <pc:sldChg chg="addSp delSp modSp">
        <pc:chgData name="Michael Asante" userId="S::m.asante@studenti.unipi.it::123acc9d-0ee5-49f8-8b08-a2552b5ddac2" providerId="AD" clId="Web-{6B58F073-12B6-654F-3386-9CD8B2B1B0F1}" dt="2022-04-09T12:35:56.001" v="133" actId="1076"/>
        <pc:sldMkLst>
          <pc:docMk/>
          <pc:sldMk cId="0" sldId="258"/>
        </pc:sldMkLst>
        <pc:spChg chg="add mod">
          <ac:chgData name="Michael Asante" userId="S::m.asante@studenti.unipi.it::123acc9d-0ee5-49f8-8b08-a2552b5ddac2" providerId="AD" clId="Web-{6B58F073-12B6-654F-3386-9CD8B2B1B0F1}" dt="2022-04-09T12:34:55.812" v="120" actId="1076"/>
          <ac:spMkLst>
            <pc:docMk/>
            <pc:sldMk cId="0" sldId="258"/>
            <ac:spMk id="2" creationId="{CA10CC05-513F-87F5-E524-AE24B92A04FB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4:55.828" v="121" actId="1076"/>
          <ac:spMkLst>
            <pc:docMk/>
            <pc:sldMk cId="0" sldId="258"/>
            <ac:spMk id="3" creationId="{F5644638-6779-2077-940E-4FE6473C32BE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4:55.812" v="119" actId="1076"/>
          <ac:spMkLst>
            <pc:docMk/>
            <pc:sldMk cId="0" sldId="258"/>
            <ac:spMk id="11" creationId="{61908012-E2CA-B83B-6702-C68DA5C4529B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782" v="122" actId="1076"/>
          <ac:spMkLst>
            <pc:docMk/>
            <pc:sldMk cId="0" sldId="258"/>
            <ac:spMk id="16" creationId="{08E98D7E-AA93-93C7-73E3-3571D1BF0219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798" v="123" actId="1076"/>
          <ac:spMkLst>
            <pc:docMk/>
            <pc:sldMk cId="0" sldId="258"/>
            <ac:spMk id="17" creationId="{3DD1F501-6807-8645-E520-2D8A9F499166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813" v="124" actId="1076"/>
          <ac:spMkLst>
            <pc:docMk/>
            <pc:sldMk cId="0" sldId="258"/>
            <ac:spMk id="18" creationId="{128B6065-39AB-D3F2-A152-E601B00DD2B6}"/>
          </ac:spMkLst>
        </pc:spChg>
        <pc:spChg chg="add del">
          <ac:chgData name="Michael Asante" userId="S::m.asante@studenti.unipi.it::123acc9d-0ee5-49f8-8b08-a2552b5ddac2" providerId="AD" clId="Web-{6B58F073-12B6-654F-3386-9CD8B2B1B0F1}" dt="2022-04-09T12:28:53.163" v="33"/>
          <ac:spMkLst>
            <pc:docMk/>
            <pc:sldMk cId="0" sldId="258"/>
            <ac:spMk id="19" creationId="{F8460348-D085-9BDB-9844-2B1DD032920C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845" v="125" actId="1076"/>
          <ac:spMkLst>
            <pc:docMk/>
            <pc:sldMk cId="0" sldId="258"/>
            <ac:spMk id="20" creationId="{AC37C473-4EB1-7B9E-0019-1A00250A3F3D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860" v="126" actId="1076"/>
          <ac:spMkLst>
            <pc:docMk/>
            <pc:sldMk cId="0" sldId="258"/>
            <ac:spMk id="21" creationId="{E091DEC2-A7EF-1EBC-EC1C-99C1835014D7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876" v="127" actId="1076"/>
          <ac:spMkLst>
            <pc:docMk/>
            <pc:sldMk cId="0" sldId="258"/>
            <ac:spMk id="22" creationId="{5BD936D5-0AD4-849C-0BDB-3969830E9977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907" v="128" actId="1076"/>
          <ac:spMkLst>
            <pc:docMk/>
            <pc:sldMk cId="0" sldId="258"/>
            <ac:spMk id="23" creationId="{2FFBE084-E198-A481-0C56-EE9145D8091D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2:24:33.345" v="2" actId="1076"/>
          <ac:spMkLst>
            <pc:docMk/>
            <pc:sldMk cId="0" sldId="258"/>
            <ac:spMk id="25" creationId="{3E570A0C-EE7D-7CF3-1EAE-E6E82AAD2FAF}"/>
          </ac:spMkLst>
        </pc:spChg>
        <pc:spChg chg="del mod">
          <ac:chgData name="Michael Asante" userId="S::m.asante@studenti.unipi.it::123acc9d-0ee5-49f8-8b08-a2552b5ddac2" providerId="AD" clId="Web-{6B58F073-12B6-654F-3386-9CD8B2B1B0F1}" dt="2022-04-09T12:24:43.095" v="5"/>
          <ac:spMkLst>
            <pc:docMk/>
            <pc:sldMk cId="0" sldId="258"/>
            <ac:spMk id="27" creationId="{36EACC7C-0A02-6057-34F6-1D6391C5835B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985" v="131" actId="1076"/>
          <ac:spMkLst>
            <pc:docMk/>
            <pc:sldMk cId="0" sldId="258"/>
            <ac:spMk id="28" creationId="{F898511A-19EC-EE38-C2A0-54CF215528A1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923" v="129" actId="1076"/>
          <ac:spMkLst>
            <pc:docMk/>
            <pc:sldMk cId="0" sldId="258"/>
            <ac:spMk id="29" creationId="{E80955D1-D264-478C-DDC7-97EB62DEE564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938" v="130" actId="1076"/>
          <ac:spMkLst>
            <pc:docMk/>
            <pc:sldMk cId="0" sldId="258"/>
            <ac:spMk id="30" creationId="{C206682B-156D-EAEF-03A0-3C8ACFA4870B}"/>
          </ac:spMkLst>
        </pc:spChg>
        <pc:spChg chg="add del">
          <ac:chgData name="Michael Asante" userId="S::m.asante@studenti.unipi.it::123acc9d-0ee5-49f8-8b08-a2552b5ddac2" providerId="AD" clId="Web-{6B58F073-12B6-654F-3386-9CD8B2B1B0F1}" dt="2022-04-09T12:32:59.325" v="64"/>
          <ac:spMkLst>
            <pc:docMk/>
            <pc:sldMk cId="0" sldId="258"/>
            <ac:spMk id="31" creationId="{4265CB8E-BE02-F5DE-1D2E-DC03988056B9}"/>
          </ac:spMkLst>
        </pc:spChg>
        <pc:spChg chg="add del">
          <ac:chgData name="Michael Asante" userId="S::m.asante@studenti.unipi.it::123acc9d-0ee5-49f8-8b08-a2552b5ddac2" providerId="AD" clId="Web-{6B58F073-12B6-654F-3386-9CD8B2B1B0F1}" dt="2022-04-09T12:32:50.200" v="62"/>
          <ac:spMkLst>
            <pc:docMk/>
            <pc:sldMk cId="0" sldId="258"/>
            <ac:spMk id="32" creationId="{AD0D1053-84E3-E0A6-978E-66D1DAE72840}"/>
          </ac:spMkLst>
        </pc:spChg>
        <pc:spChg chg="add del">
          <ac:chgData name="Michael Asante" userId="S::m.asante@studenti.unipi.it::123acc9d-0ee5-49f8-8b08-a2552b5ddac2" providerId="AD" clId="Web-{6B58F073-12B6-654F-3386-9CD8B2B1B0F1}" dt="2022-04-09T12:32:43.950" v="61"/>
          <ac:spMkLst>
            <pc:docMk/>
            <pc:sldMk cId="0" sldId="258"/>
            <ac:spMk id="33" creationId="{71B70DDA-4222-A594-2F23-5B8895F95F27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5.985" v="132" actId="1076"/>
          <ac:spMkLst>
            <pc:docMk/>
            <pc:sldMk cId="0" sldId="258"/>
            <ac:spMk id="34" creationId="{EE876EDE-003A-FD31-5AB5-ECC5B088437B}"/>
          </ac:spMkLst>
        </pc:spChg>
        <pc:spChg chg="add del">
          <ac:chgData name="Michael Asante" userId="S::m.asante@studenti.unipi.it::123acc9d-0ee5-49f8-8b08-a2552b5ddac2" providerId="AD" clId="Web-{6B58F073-12B6-654F-3386-9CD8B2B1B0F1}" dt="2022-04-09T12:32:40.497" v="60"/>
          <ac:spMkLst>
            <pc:docMk/>
            <pc:sldMk cId="0" sldId="258"/>
            <ac:spMk id="35" creationId="{A9AFBE2E-1C39-22E4-B0A1-0D8FB3718AC5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2:35:56.001" v="133" actId="1076"/>
          <ac:spMkLst>
            <pc:docMk/>
            <pc:sldMk cId="0" sldId="258"/>
            <ac:spMk id="36" creationId="{EA5FD240-937F-D67E-4A80-17765444855B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2:24:33.283" v="1" actId="1076"/>
          <ac:spMkLst>
            <pc:docMk/>
            <pc:sldMk cId="0" sldId="258"/>
            <ac:spMk id="39" creationId="{863B6716-BEED-AA4A-6598-4E79D402B6C6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2:34:55.734" v="116" actId="1076"/>
          <ac:spMkLst>
            <pc:docMk/>
            <pc:sldMk cId="0" sldId="258"/>
            <ac:spMk id="382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2:34:55.750" v="117" actId="1076"/>
          <ac:spMkLst>
            <pc:docMk/>
            <pc:sldMk cId="0" sldId="258"/>
            <ac:spMk id="384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2:34:55.750" v="118" actId="1076"/>
          <ac:spMkLst>
            <pc:docMk/>
            <pc:sldMk cId="0" sldId="258"/>
            <ac:spMk id="386" creationId="{00000000-0000-0000-0000-000000000000}"/>
          </ac:spMkLst>
        </pc:spChg>
        <pc:grpChg chg="del mod">
          <ac:chgData name="Michael Asante" userId="S::m.asante@studenti.unipi.it::123acc9d-0ee5-49f8-8b08-a2552b5ddac2" providerId="AD" clId="Web-{6B58F073-12B6-654F-3386-9CD8B2B1B0F1}" dt="2022-04-09T12:24:36.908" v="3"/>
          <ac:grpSpMkLst>
            <pc:docMk/>
            <pc:sldMk cId="0" sldId="258"/>
            <ac:grpSpMk id="26" creationId="{CE9D313D-C9EF-C767-2381-8CDBE25163D4}"/>
          </ac:grpSpMkLst>
        </pc:grpChg>
      </pc:sldChg>
      <pc:sldChg chg="addSp delSp modSp">
        <pc:chgData name="Michael Asante" userId="S::m.asante@studenti.unipi.it::123acc9d-0ee5-49f8-8b08-a2552b5ddac2" providerId="AD" clId="Web-{6B58F073-12B6-654F-3386-9CD8B2B1B0F1}" dt="2022-04-09T15:52:23.102" v="803" actId="20577"/>
        <pc:sldMkLst>
          <pc:docMk/>
          <pc:sldMk cId="0" sldId="259"/>
        </pc:sldMkLst>
        <pc:spChg chg="add mod">
          <ac:chgData name="Michael Asante" userId="S::m.asante@studenti.unipi.it::123acc9d-0ee5-49f8-8b08-a2552b5ddac2" providerId="AD" clId="Web-{6B58F073-12B6-654F-3386-9CD8B2B1B0F1}" dt="2022-04-09T12:43:40.324" v="223" actId="1076"/>
          <ac:spMkLst>
            <pc:docMk/>
            <pc:sldMk cId="0" sldId="259"/>
            <ac:spMk id="2" creationId="{1AEA901B-D7F7-C35F-8246-8B6A0B1698B0}"/>
          </ac:spMkLst>
        </pc:spChg>
        <pc:spChg chg="add del">
          <ac:chgData name="Michael Asante" userId="S::m.asante@studenti.unipi.it::123acc9d-0ee5-49f8-8b08-a2552b5ddac2" providerId="AD" clId="Web-{6B58F073-12B6-654F-3386-9CD8B2B1B0F1}" dt="2022-04-09T12:41:54.384" v="208"/>
          <ac:spMkLst>
            <pc:docMk/>
            <pc:sldMk cId="0" sldId="259"/>
            <ac:spMk id="3" creationId="{8655257D-6795-45E1-D500-9C1940700A11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5:52:23.102" v="803" actId="20577"/>
          <ac:spMkLst>
            <pc:docMk/>
            <pc:sldMk cId="0" sldId="259"/>
            <ac:spMk id="4" creationId="{22F63CB3-ED8F-BE56-1363-802425B9CDB4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5:51:18.898" v="800" actId="20577"/>
          <ac:spMkLst>
            <pc:docMk/>
            <pc:sldMk cId="0" sldId="259"/>
            <ac:spMk id="400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2:43:32.167" v="222" actId="1076"/>
          <ac:spMkLst>
            <pc:docMk/>
            <pc:sldMk cId="0" sldId="259"/>
            <ac:spMk id="402" creationId="{00000000-0000-0000-0000-000000000000}"/>
          </ac:spMkLst>
        </pc:spChg>
      </pc:sldChg>
      <pc:sldChg chg="addSp delSp modSp">
        <pc:chgData name="Michael Asante" userId="S::m.asante@studenti.unipi.it::123acc9d-0ee5-49f8-8b08-a2552b5ddac2" providerId="AD" clId="Web-{6B58F073-12B6-654F-3386-9CD8B2B1B0F1}" dt="2022-04-09T13:19:59.583" v="399" actId="20577"/>
        <pc:sldMkLst>
          <pc:docMk/>
          <pc:sldMk cId="0" sldId="260"/>
        </pc:sldMkLst>
        <pc:spChg chg="mod">
          <ac:chgData name="Michael Asante" userId="S::m.asante@studenti.unipi.it::123acc9d-0ee5-49f8-8b08-a2552b5ddac2" providerId="AD" clId="Web-{6B58F073-12B6-654F-3386-9CD8B2B1B0F1}" dt="2022-04-09T13:19:59.583" v="399" actId="20577"/>
          <ac:spMkLst>
            <pc:docMk/>
            <pc:sldMk cId="0" sldId="260"/>
            <ac:spMk id="408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2:53:41.998" v="256" actId="1076"/>
          <ac:spMkLst>
            <pc:docMk/>
            <pc:sldMk cId="0" sldId="260"/>
            <ac:spMk id="409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2:52:26.184" v="242"/>
          <ac:spMkLst>
            <pc:docMk/>
            <pc:sldMk cId="0" sldId="260"/>
            <ac:spMk id="415" creationId="{00000000-0000-0000-0000-000000000000}"/>
          </ac:spMkLst>
        </pc:spChg>
        <pc:grpChg chg="add del">
          <ac:chgData name="Michael Asante" userId="S::m.asante@studenti.unipi.it::123acc9d-0ee5-49f8-8b08-a2552b5ddac2" providerId="AD" clId="Web-{6B58F073-12B6-654F-3386-9CD8B2B1B0F1}" dt="2022-04-09T12:52:23.928" v="241"/>
          <ac:grpSpMkLst>
            <pc:docMk/>
            <pc:sldMk cId="0" sldId="260"/>
            <ac:grpSpMk id="410" creationId="{00000000-0000-0000-0000-000000000000}"/>
          </ac:grpSpMkLst>
        </pc:grpChg>
      </pc:sldChg>
      <pc:sldChg chg="addSp delSp modSp">
        <pc:chgData name="Michael Asante" userId="S::m.asante@studenti.unipi.it::123acc9d-0ee5-49f8-8b08-a2552b5ddac2" providerId="AD" clId="Web-{6B58F073-12B6-654F-3386-9CD8B2B1B0F1}" dt="2022-04-09T14:36:19.329" v="678" actId="1076"/>
        <pc:sldMkLst>
          <pc:docMk/>
          <pc:sldMk cId="0" sldId="261"/>
        </pc:sldMkLst>
        <pc:spChg chg="add del mod">
          <ac:chgData name="Michael Asante" userId="S::m.asante@studenti.unipi.it::123acc9d-0ee5-49f8-8b08-a2552b5ddac2" providerId="AD" clId="Web-{6B58F073-12B6-654F-3386-9CD8B2B1B0F1}" dt="2022-04-09T14:33:34.419" v="651"/>
          <ac:spMkLst>
            <pc:docMk/>
            <pc:sldMk cId="0" sldId="261"/>
            <ac:spMk id="3" creationId="{ECA355AD-22C0-D61A-AE85-3FFD7A924D96}"/>
          </ac:spMkLst>
        </pc:spChg>
        <pc:spChg chg="add del mod">
          <ac:chgData name="Michael Asante" userId="S::m.asante@studenti.unipi.it::123acc9d-0ee5-49f8-8b08-a2552b5ddac2" providerId="AD" clId="Web-{6B58F073-12B6-654F-3386-9CD8B2B1B0F1}" dt="2022-04-09T14:33:05.294" v="647"/>
          <ac:spMkLst>
            <pc:docMk/>
            <pc:sldMk cId="0" sldId="261"/>
            <ac:spMk id="5" creationId="{1B13D558-CCFC-975F-7182-00F2D591E3BB}"/>
          </ac:spMkLst>
        </pc:spChg>
        <pc:spChg chg="add del mod">
          <ac:chgData name="Michael Asante" userId="S::m.asante@studenti.unipi.it::123acc9d-0ee5-49f8-8b08-a2552b5ddac2" providerId="AD" clId="Web-{6B58F073-12B6-654F-3386-9CD8B2B1B0F1}" dt="2022-04-09T14:33:05.247" v="645"/>
          <ac:spMkLst>
            <pc:docMk/>
            <pc:sldMk cId="0" sldId="261"/>
            <ac:spMk id="7" creationId="{509917FC-65C6-F52F-95C2-CC8DD0FDF10E}"/>
          </ac:spMkLst>
        </pc:spChg>
        <pc:spChg chg="add del mod">
          <ac:chgData name="Michael Asante" userId="S::m.asante@studenti.unipi.it::123acc9d-0ee5-49f8-8b08-a2552b5ddac2" providerId="AD" clId="Web-{6B58F073-12B6-654F-3386-9CD8B2B1B0F1}" dt="2022-04-09T14:33:05.216" v="644"/>
          <ac:spMkLst>
            <pc:docMk/>
            <pc:sldMk cId="0" sldId="261"/>
            <ac:spMk id="9" creationId="{BDF4C90A-F072-2283-7E26-1FBADF1D4476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4:29:56.133" v="629" actId="20577"/>
          <ac:spMkLst>
            <pc:docMk/>
            <pc:sldMk cId="0" sldId="261"/>
            <ac:spMk id="420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34:34.717" v="659"/>
          <ac:spMkLst>
            <pc:docMk/>
            <pc:sldMk cId="0" sldId="261"/>
            <ac:spMk id="422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31:02.197" v="638"/>
          <ac:spMkLst>
            <pc:docMk/>
            <pc:sldMk cId="0" sldId="261"/>
            <ac:spMk id="432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6B58F073-12B6-654F-3386-9CD8B2B1B0F1}" dt="2022-04-09T14:34:34.702" v="657"/>
          <ac:spMkLst>
            <pc:docMk/>
            <pc:sldMk cId="0" sldId="261"/>
            <ac:spMk id="433" creationId="{00000000-0000-0000-0000-000000000000}"/>
          </ac:spMkLst>
        </pc:spChg>
        <pc:spChg chg="del mod">
          <ac:chgData name="Michael Asante" userId="S::m.asante@studenti.unipi.it::123acc9d-0ee5-49f8-8b08-a2552b5ddac2" providerId="AD" clId="Web-{6B58F073-12B6-654F-3386-9CD8B2B1B0F1}" dt="2022-04-09T14:34:34.702" v="656"/>
          <ac:spMkLst>
            <pc:docMk/>
            <pc:sldMk cId="0" sldId="261"/>
            <ac:spMk id="434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4:35:19.093" v="677" actId="1076"/>
          <ac:spMkLst>
            <pc:docMk/>
            <pc:sldMk cId="0" sldId="261"/>
            <ac:spMk id="435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29:56.383" v="631"/>
          <ac:spMkLst>
            <pc:docMk/>
            <pc:sldMk cId="0" sldId="261"/>
            <ac:spMk id="436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4:36:19.329" v="678" actId="1076"/>
          <ac:spMkLst>
            <pc:docMk/>
            <pc:sldMk cId="0" sldId="261"/>
            <ac:spMk id="437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30:59.432" v="635"/>
          <ac:spMkLst>
            <pc:docMk/>
            <pc:sldMk cId="0" sldId="261"/>
            <ac:spMk id="438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31:02.338" v="639"/>
          <ac:spMkLst>
            <pc:docMk/>
            <pc:sldMk cId="0" sldId="261"/>
            <ac:spMk id="439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31:02.088" v="636"/>
          <ac:spMkLst>
            <pc:docMk/>
            <pc:sldMk cId="0" sldId="261"/>
            <ac:spMk id="440" creationId="{00000000-0000-0000-0000-000000000000}"/>
          </ac:spMkLst>
        </pc:spChg>
        <pc:grpChg chg="del">
          <ac:chgData name="Michael Asante" userId="S::m.asante@studenti.unipi.it::123acc9d-0ee5-49f8-8b08-a2552b5ddac2" providerId="AD" clId="Web-{6B58F073-12B6-654F-3386-9CD8B2B1B0F1}" dt="2022-04-09T14:34:34.749" v="660"/>
          <ac:grpSpMkLst>
            <pc:docMk/>
            <pc:sldMk cId="0" sldId="261"/>
            <ac:grpSpMk id="421" creationId="{00000000-0000-0000-0000-000000000000}"/>
          </ac:grpSpMkLst>
        </pc:grpChg>
        <pc:grpChg chg="del">
          <ac:chgData name="Michael Asante" userId="S::m.asante@studenti.unipi.it::123acc9d-0ee5-49f8-8b08-a2552b5ddac2" providerId="AD" clId="Web-{6B58F073-12B6-654F-3386-9CD8B2B1B0F1}" dt="2022-04-09T14:34:34.702" v="658"/>
          <ac:grpSpMkLst>
            <pc:docMk/>
            <pc:sldMk cId="0" sldId="261"/>
            <ac:grpSpMk id="426" creationId="{00000000-0000-0000-0000-000000000000}"/>
          </ac:grpSpMkLst>
        </pc:grpChg>
        <pc:grpChg chg="del mod">
          <ac:chgData name="Michael Asante" userId="S::m.asante@studenti.unipi.it::123acc9d-0ee5-49f8-8b08-a2552b5ddac2" providerId="AD" clId="Web-{6B58F073-12B6-654F-3386-9CD8B2B1B0F1}" dt="2022-04-09T14:34:34.686" v="654"/>
          <ac:grpSpMkLst>
            <pc:docMk/>
            <pc:sldMk cId="0" sldId="261"/>
            <ac:grpSpMk id="443" creationId="{00000000-0000-0000-0000-000000000000}"/>
          </ac:grpSpMkLst>
        </pc:grpChg>
        <pc:picChg chg="del mod">
          <ac:chgData name="Michael Asante" userId="S::m.asante@studenti.unipi.it::123acc9d-0ee5-49f8-8b08-a2552b5ddac2" providerId="AD" clId="Web-{6B58F073-12B6-654F-3386-9CD8B2B1B0F1}" dt="2022-04-09T14:34:34.686" v="655"/>
          <ac:picMkLst>
            <pc:docMk/>
            <pc:sldMk cId="0" sldId="261"/>
            <ac:picMk id="441" creationId="{00000000-0000-0000-0000-000000000000}"/>
          </ac:picMkLst>
        </pc:picChg>
        <pc:picChg chg="del">
          <ac:chgData name="Michael Asante" userId="S::m.asante@studenti.unipi.it::123acc9d-0ee5-49f8-8b08-a2552b5ddac2" providerId="AD" clId="Web-{6B58F073-12B6-654F-3386-9CD8B2B1B0F1}" dt="2022-04-09T14:31:02.197" v="637"/>
          <ac:picMkLst>
            <pc:docMk/>
            <pc:sldMk cId="0" sldId="261"/>
            <ac:picMk id="442" creationId="{00000000-0000-0000-0000-000000000000}"/>
          </ac:picMkLst>
        </pc:picChg>
      </pc:sldChg>
      <pc:sldChg chg="del">
        <pc:chgData name="Michael Asante" userId="S::m.asante@studenti.unipi.it::123acc9d-0ee5-49f8-8b08-a2552b5ddac2" providerId="AD" clId="Web-{6B58F073-12B6-654F-3386-9CD8B2B1B0F1}" dt="2022-04-09T14:05:10.542" v="518"/>
        <pc:sldMkLst>
          <pc:docMk/>
          <pc:sldMk cId="0" sldId="262"/>
        </pc:sldMkLst>
      </pc:sldChg>
      <pc:sldChg chg="del">
        <pc:chgData name="Michael Asante" userId="S::m.asante@studenti.unipi.it::123acc9d-0ee5-49f8-8b08-a2552b5ddac2" providerId="AD" clId="Web-{6B58F073-12B6-654F-3386-9CD8B2B1B0F1}" dt="2022-04-09T14:36:22.860" v="679"/>
        <pc:sldMkLst>
          <pc:docMk/>
          <pc:sldMk cId="0" sldId="263"/>
        </pc:sldMkLst>
      </pc:sldChg>
      <pc:sldChg chg="addSp delSp modSp ord">
        <pc:chgData name="Michael Asante" userId="S::m.asante@studenti.unipi.it::123acc9d-0ee5-49f8-8b08-a2552b5ddac2" providerId="AD" clId="Web-{6B58F073-12B6-654F-3386-9CD8B2B1B0F1}" dt="2022-04-09T14:28:55.820" v="625" actId="20577"/>
        <pc:sldMkLst>
          <pc:docMk/>
          <pc:sldMk cId="0" sldId="264"/>
        </pc:sldMkLst>
        <pc:spChg chg="add del mod">
          <ac:chgData name="Michael Asante" userId="S::m.asante@studenti.unipi.it::123acc9d-0ee5-49f8-8b08-a2552b5ddac2" providerId="AD" clId="Web-{6B58F073-12B6-654F-3386-9CD8B2B1B0F1}" dt="2022-04-09T14:08:06.624" v="532"/>
          <ac:spMkLst>
            <pc:docMk/>
            <pc:sldMk cId="0" sldId="264"/>
            <ac:spMk id="3" creationId="{CA479FDD-C662-0CF0-AB09-02A7373C5FCC}"/>
          </ac:spMkLst>
        </pc:spChg>
        <pc:spChg chg="add del mod">
          <ac:chgData name="Michael Asante" userId="S::m.asante@studenti.unipi.it::123acc9d-0ee5-49f8-8b08-a2552b5ddac2" providerId="AD" clId="Web-{6B58F073-12B6-654F-3386-9CD8B2B1B0F1}" dt="2022-04-09T14:09:08.553" v="534"/>
          <ac:spMkLst>
            <pc:docMk/>
            <pc:sldMk cId="0" sldId="264"/>
            <ac:spMk id="5" creationId="{9F792A6D-50D6-37CF-63D7-970C8143B7BA}"/>
          </ac:spMkLst>
        </pc:spChg>
        <pc:spChg chg="add del">
          <ac:chgData name="Michael Asante" userId="S::m.asante@studenti.unipi.it::123acc9d-0ee5-49f8-8b08-a2552b5ddac2" providerId="AD" clId="Web-{6B58F073-12B6-654F-3386-9CD8B2B1B0F1}" dt="2022-04-09T14:14:11.426" v="545"/>
          <ac:spMkLst>
            <pc:docMk/>
            <pc:sldMk cId="0" sldId="264"/>
            <ac:spMk id="6" creationId="{E85F9EE2-56F4-13ED-AE11-BBD14D95EB6B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4:14:11.270" v="543" actId="14100"/>
          <ac:spMkLst>
            <pc:docMk/>
            <pc:sldMk cId="0" sldId="264"/>
            <ac:spMk id="7" creationId="{11D00878-F09C-0B67-4DB1-13ACD352648F}"/>
          </ac:spMkLst>
        </pc:spChg>
        <pc:spChg chg="add del mod">
          <ac:chgData name="Michael Asante" userId="S::m.asante@studenti.unipi.it::123acc9d-0ee5-49f8-8b08-a2552b5ddac2" providerId="AD" clId="Web-{6B58F073-12B6-654F-3386-9CD8B2B1B0F1}" dt="2022-04-09T14:16:38.273" v="560"/>
          <ac:spMkLst>
            <pc:docMk/>
            <pc:sldMk cId="0" sldId="264"/>
            <ac:spMk id="8" creationId="{E2255859-2C67-DED1-FBB1-EAC68E1CE3CD}"/>
          </ac:spMkLst>
        </pc:spChg>
        <pc:spChg chg="add mod">
          <ac:chgData name="Michael Asante" userId="S::m.asante@studenti.unipi.it::123acc9d-0ee5-49f8-8b08-a2552b5ddac2" providerId="AD" clId="Web-{6B58F073-12B6-654F-3386-9CD8B2B1B0F1}" dt="2022-04-09T14:28:55.820" v="625" actId="20577"/>
          <ac:spMkLst>
            <pc:docMk/>
            <pc:sldMk cId="0" sldId="264"/>
            <ac:spMk id="9" creationId="{32A0674D-D938-ACFD-4365-CFBC732B91E4}"/>
          </ac:spMkLst>
        </pc:spChg>
        <pc:spChg chg="add del mod">
          <ac:chgData name="Michael Asante" userId="S::m.asante@studenti.unipi.it::123acc9d-0ee5-49f8-8b08-a2552b5ddac2" providerId="AD" clId="Web-{6B58F073-12B6-654F-3386-9CD8B2B1B0F1}" dt="2022-04-09T14:17:53.321" v="562"/>
          <ac:spMkLst>
            <pc:docMk/>
            <pc:sldMk cId="0" sldId="264"/>
            <ac:spMk id="11" creationId="{77E42EE0-0364-5305-609A-5C017D223D4A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08:06.624" v="533"/>
          <ac:spMkLst>
            <pc:docMk/>
            <pc:sldMk cId="0" sldId="264"/>
            <ac:spMk id="473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08:03.327" v="531"/>
          <ac:spMkLst>
            <pc:docMk/>
            <pc:sldMk cId="0" sldId="264"/>
            <ac:spMk id="474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08:03.265" v="530"/>
          <ac:spMkLst>
            <pc:docMk/>
            <pc:sldMk cId="0" sldId="264"/>
            <ac:spMk id="475" creationId="{00000000-0000-0000-0000-000000000000}"/>
          </ac:spMkLst>
        </pc:spChg>
        <pc:grpChg chg="mod">
          <ac:chgData name="Michael Asante" userId="S::m.asante@studenti.unipi.it::123acc9d-0ee5-49f8-8b08-a2552b5ddac2" providerId="AD" clId="Web-{6B58F073-12B6-654F-3386-9CD8B2B1B0F1}" dt="2022-04-09T14:16:38.367" v="561" actId="1076"/>
          <ac:grpSpMkLst>
            <pc:docMk/>
            <pc:sldMk cId="0" sldId="264"/>
            <ac:grpSpMk id="476" creationId="{00000000-0000-0000-0000-000000000000}"/>
          </ac:grpSpMkLst>
        </pc:grpChg>
        <pc:picChg chg="add mod">
          <ac:chgData name="Michael Asante" userId="S::m.asante@studenti.unipi.it::123acc9d-0ee5-49f8-8b08-a2552b5ddac2" providerId="AD" clId="Web-{6B58F073-12B6-654F-3386-9CD8B2B1B0F1}" dt="2022-04-09T14:21:44.420" v="572" actId="1076"/>
          <ac:picMkLst>
            <pc:docMk/>
            <pc:sldMk cId="0" sldId="264"/>
            <ac:picMk id="12" creationId="{C11925B9-7F77-649E-C295-4105E7FF424A}"/>
          </ac:picMkLst>
        </pc:picChg>
      </pc:sldChg>
      <pc:sldChg chg="addSp delSp modSp ord">
        <pc:chgData name="Michael Asante" userId="S::m.asante@studenti.unipi.it::123acc9d-0ee5-49f8-8b08-a2552b5ddac2" providerId="AD" clId="Web-{6B58F073-12B6-654F-3386-9CD8B2B1B0F1}" dt="2022-04-09T14:56:22.093" v="770"/>
        <pc:sldMkLst>
          <pc:docMk/>
          <pc:sldMk cId="0" sldId="265"/>
        </pc:sldMkLst>
        <pc:spChg chg="add mod">
          <ac:chgData name="Michael Asante" userId="S::m.asante@studenti.unipi.it::123acc9d-0ee5-49f8-8b08-a2552b5ddac2" providerId="AD" clId="Web-{6B58F073-12B6-654F-3386-9CD8B2B1B0F1}" dt="2022-04-09T14:55:20.998" v="768" actId="20577"/>
          <ac:spMkLst>
            <pc:docMk/>
            <pc:sldMk cId="0" sldId="265"/>
            <ac:spMk id="2" creationId="{AF6F1A5D-A2E2-13E7-36E7-9D2139FA157B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4:52:30.963" v="747" actId="20577"/>
          <ac:spMkLst>
            <pc:docMk/>
            <pc:sldMk cId="0" sldId="265"/>
            <ac:spMk id="486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9.620" v="760"/>
          <ac:spMkLst>
            <pc:docMk/>
            <pc:sldMk cId="0" sldId="265"/>
            <ac:spMk id="487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9"/>
          <ac:spMkLst>
            <pc:docMk/>
            <pc:sldMk cId="0" sldId="265"/>
            <ac:spMk id="488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8"/>
          <ac:spMkLst>
            <pc:docMk/>
            <pc:sldMk cId="0" sldId="265"/>
            <ac:spMk id="489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7"/>
          <ac:spMkLst>
            <pc:docMk/>
            <pc:sldMk cId="0" sldId="265"/>
            <ac:spMk id="490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6"/>
          <ac:spMkLst>
            <pc:docMk/>
            <pc:sldMk cId="0" sldId="265"/>
            <ac:spMk id="491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5"/>
          <ac:spMkLst>
            <pc:docMk/>
            <pc:sldMk cId="0" sldId="265"/>
            <ac:spMk id="492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4"/>
          <ac:spMkLst>
            <pc:docMk/>
            <pc:sldMk cId="0" sldId="265"/>
            <ac:spMk id="493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3"/>
          <ac:spMkLst>
            <pc:docMk/>
            <pc:sldMk cId="0" sldId="265"/>
            <ac:spMk id="494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2"/>
          <ac:spMkLst>
            <pc:docMk/>
            <pc:sldMk cId="0" sldId="265"/>
            <ac:spMk id="495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1"/>
          <ac:spMkLst>
            <pc:docMk/>
            <pc:sldMk cId="0" sldId="265"/>
            <ac:spMk id="496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50"/>
          <ac:spMkLst>
            <pc:docMk/>
            <pc:sldMk cId="0" sldId="265"/>
            <ac:spMk id="497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49"/>
          <ac:spMkLst>
            <pc:docMk/>
            <pc:sldMk cId="0" sldId="265"/>
            <ac:spMk id="498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4:52:36.370" v="748"/>
          <ac:spMkLst>
            <pc:docMk/>
            <pc:sldMk cId="0" sldId="265"/>
            <ac:spMk id="499" creationId="{00000000-0000-0000-0000-000000000000}"/>
          </ac:spMkLst>
        </pc:spChg>
      </pc:sldChg>
      <pc:sldChg chg="modSp ord">
        <pc:chgData name="Michael Asante" userId="S::m.asante@studenti.unipi.it::123acc9d-0ee5-49f8-8b08-a2552b5ddac2" providerId="AD" clId="Web-{6B58F073-12B6-654F-3386-9CD8B2B1B0F1}" dt="2022-04-09T14:07:27.123" v="528" actId="20577"/>
        <pc:sldMkLst>
          <pc:docMk/>
          <pc:sldMk cId="0" sldId="266"/>
        </pc:sldMkLst>
        <pc:spChg chg="mod">
          <ac:chgData name="Michael Asante" userId="S::m.asante@studenti.unipi.it::123acc9d-0ee5-49f8-8b08-a2552b5ddac2" providerId="AD" clId="Web-{6B58F073-12B6-654F-3386-9CD8B2B1B0F1}" dt="2022-04-09T14:06:27.138" v="523" actId="20577"/>
          <ac:spMkLst>
            <pc:docMk/>
            <pc:sldMk cId="0" sldId="266"/>
            <ac:spMk id="504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4:05:23.715" v="522" actId="20577"/>
          <ac:spMkLst>
            <pc:docMk/>
            <pc:sldMk cId="0" sldId="266"/>
            <ac:spMk id="505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4:07:27.123" v="528" actId="20577"/>
          <ac:spMkLst>
            <pc:docMk/>
            <pc:sldMk cId="0" sldId="266"/>
            <ac:spMk id="506" creationId="{00000000-0000-0000-0000-000000000000}"/>
          </ac:spMkLst>
        </pc:spChg>
      </pc:sldChg>
      <pc:sldChg chg="del">
        <pc:chgData name="Michael Asante" userId="S::m.asante@studenti.unipi.it::123acc9d-0ee5-49f8-8b08-a2552b5ddac2" providerId="AD" clId="Web-{6B58F073-12B6-654F-3386-9CD8B2B1B0F1}" dt="2022-04-09T14:36:53.127" v="680"/>
        <pc:sldMkLst>
          <pc:docMk/>
          <pc:sldMk cId="0" sldId="267"/>
        </pc:sldMkLst>
      </pc:sldChg>
      <pc:sldChg chg="del">
        <pc:chgData name="Michael Asante" userId="S::m.asante@studenti.unipi.it::123acc9d-0ee5-49f8-8b08-a2552b5ddac2" providerId="AD" clId="Web-{6B58F073-12B6-654F-3386-9CD8B2B1B0F1}" dt="2022-04-09T14:56:22.077" v="769"/>
        <pc:sldMkLst>
          <pc:docMk/>
          <pc:sldMk cId="0" sldId="268"/>
        </pc:sldMkLst>
      </pc:sldChg>
      <pc:sldChg chg="modSp">
        <pc:chgData name="Michael Asante" userId="S::m.asante@studenti.unipi.it::123acc9d-0ee5-49f8-8b08-a2552b5ddac2" providerId="AD" clId="Web-{6B58F073-12B6-654F-3386-9CD8B2B1B0F1}" dt="2022-04-09T14:46:14.185" v="681" actId="20577"/>
        <pc:sldMkLst>
          <pc:docMk/>
          <pc:sldMk cId="0" sldId="269"/>
        </pc:sldMkLst>
        <pc:spChg chg="mod">
          <ac:chgData name="Michael Asante" userId="S::m.asante@studenti.unipi.it::123acc9d-0ee5-49f8-8b08-a2552b5ddac2" providerId="AD" clId="Web-{6B58F073-12B6-654F-3386-9CD8B2B1B0F1}" dt="2022-04-09T14:46:14.185" v="681" actId="20577"/>
          <ac:spMkLst>
            <pc:docMk/>
            <pc:sldMk cId="0" sldId="269"/>
            <ac:spMk id="616" creationId="{00000000-0000-0000-0000-000000000000}"/>
          </ac:spMkLst>
        </pc:spChg>
      </pc:sldChg>
      <pc:sldChg chg="del">
        <pc:chgData name="Michael Asante" userId="S::m.asante@studenti.unipi.it::123acc9d-0ee5-49f8-8b08-a2552b5ddac2" providerId="AD" clId="Web-{6B58F073-12B6-654F-3386-9CD8B2B1B0F1}" dt="2022-04-09T14:56:22.124" v="771"/>
        <pc:sldMkLst>
          <pc:docMk/>
          <pc:sldMk cId="0" sldId="270"/>
        </pc:sldMkLst>
      </pc:sldChg>
      <pc:sldChg chg="del">
        <pc:chgData name="Michael Asante" userId="S::m.asante@studenti.unipi.it::123acc9d-0ee5-49f8-8b08-a2552b5ddac2" providerId="AD" clId="Web-{6B58F073-12B6-654F-3386-9CD8B2B1B0F1}" dt="2022-04-09T14:46:14.217" v="682"/>
        <pc:sldMkLst>
          <pc:docMk/>
          <pc:sldMk cId="0" sldId="271"/>
        </pc:sldMkLst>
      </pc:sldChg>
      <pc:sldChg chg="del">
        <pc:chgData name="Michael Asante" userId="S::m.asante@studenti.unipi.it::123acc9d-0ee5-49f8-8b08-a2552b5ddac2" providerId="AD" clId="Web-{6B58F073-12B6-654F-3386-9CD8B2B1B0F1}" dt="2022-04-09T14:56:25.718" v="772"/>
        <pc:sldMkLst>
          <pc:docMk/>
          <pc:sldMk cId="0" sldId="272"/>
        </pc:sldMkLst>
      </pc:sldChg>
      <pc:sldChg chg="del">
        <pc:chgData name="Michael Asante" userId="S::m.asante@studenti.unipi.it::123acc9d-0ee5-49f8-8b08-a2552b5ddac2" providerId="AD" clId="Web-{6B58F073-12B6-654F-3386-9CD8B2B1B0F1}" dt="2022-04-09T14:46:14.248" v="683"/>
        <pc:sldMkLst>
          <pc:docMk/>
          <pc:sldMk cId="0" sldId="273"/>
        </pc:sldMkLst>
      </pc:sldChg>
      <pc:sldChg chg="del">
        <pc:chgData name="Michael Asante" userId="S::m.asante@studenti.unipi.it::123acc9d-0ee5-49f8-8b08-a2552b5ddac2" providerId="AD" clId="Web-{6B58F073-12B6-654F-3386-9CD8B2B1B0F1}" dt="2022-04-09T14:46:14.263" v="684"/>
        <pc:sldMkLst>
          <pc:docMk/>
          <pc:sldMk cId="0" sldId="274"/>
        </pc:sldMkLst>
      </pc:sldChg>
      <pc:sldChg chg="del">
        <pc:chgData name="Michael Asante" userId="S::m.asante@studenti.unipi.it::123acc9d-0ee5-49f8-8b08-a2552b5ddac2" providerId="AD" clId="Web-{6B58F073-12B6-654F-3386-9CD8B2B1B0F1}" dt="2022-04-09T14:56:29.687" v="773"/>
        <pc:sldMkLst>
          <pc:docMk/>
          <pc:sldMk cId="0" sldId="275"/>
        </pc:sldMkLst>
      </pc:sldChg>
      <pc:sldChg chg="del">
        <pc:chgData name="Michael Asante" userId="S::m.asante@studenti.unipi.it::123acc9d-0ee5-49f8-8b08-a2552b5ddac2" providerId="AD" clId="Web-{6B58F073-12B6-654F-3386-9CD8B2B1B0F1}" dt="2022-04-09T14:47:17.018" v="685"/>
        <pc:sldMkLst>
          <pc:docMk/>
          <pc:sldMk cId="0" sldId="276"/>
        </pc:sldMkLst>
      </pc:sldChg>
      <pc:sldChg chg="del">
        <pc:chgData name="Michael Asante" userId="S::m.asante@studenti.unipi.it::123acc9d-0ee5-49f8-8b08-a2552b5ddac2" providerId="AD" clId="Web-{6B58F073-12B6-654F-3386-9CD8B2B1B0F1}" dt="2022-04-09T14:47:17.034" v="686"/>
        <pc:sldMkLst>
          <pc:docMk/>
          <pc:sldMk cId="0" sldId="277"/>
        </pc:sldMkLst>
      </pc:sldChg>
      <pc:sldChg chg="del">
        <pc:chgData name="Michael Asante" userId="S::m.asante@studenti.unipi.it::123acc9d-0ee5-49f8-8b08-a2552b5ddac2" providerId="AD" clId="Web-{6B58F073-12B6-654F-3386-9CD8B2B1B0F1}" dt="2022-04-09T14:47:17.065" v="687"/>
        <pc:sldMkLst>
          <pc:docMk/>
          <pc:sldMk cId="0" sldId="278"/>
        </pc:sldMkLst>
      </pc:sldChg>
      <pc:sldChg chg="del">
        <pc:chgData name="Michael Asante" userId="S::m.asante@studenti.unipi.it::123acc9d-0ee5-49f8-8b08-a2552b5ddac2" providerId="AD" clId="Web-{6B58F073-12B6-654F-3386-9CD8B2B1B0F1}" dt="2022-04-09T14:56:34.734" v="774"/>
        <pc:sldMkLst>
          <pc:docMk/>
          <pc:sldMk cId="0" sldId="279"/>
        </pc:sldMkLst>
      </pc:sldChg>
      <pc:sldChg chg="del">
        <pc:chgData name="Michael Asante" userId="S::m.asante@studenti.unipi.it::123acc9d-0ee5-49f8-8b08-a2552b5ddac2" providerId="AD" clId="Web-{6B58F073-12B6-654F-3386-9CD8B2B1B0F1}" dt="2022-04-09T14:47:17.331" v="689"/>
        <pc:sldMkLst>
          <pc:docMk/>
          <pc:sldMk cId="0" sldId="280"/>
        </pc:sldMkLst>
      </pc:sldChg>
      <pc:sldChg chg="del">
        <pc:chgData name="Michael Asante" userId="S::m.asante@studenti.unipi.it::123acc9d-0ee5-49f8-8b08-a2552b5ddac2" providerId="AD" clId="Web-{6B58F073-12B6-654F-3386-9CD8B2B1B0F1}" dt="2022-04-09T14:56:42.047" v="776"/>
        <pc:sldMkLst>
          <pc:docMk/>
          <pc:sldMk cId="0" sldId="281"/>
        </pc:sldMkLst>
      </pc:sldChg>
      <pc:sldChg chg="del">
        <pc:chgData name="Michael Asante" userId="S::m.asante@studenti.unipi.it::123acc9d-0ee5-49f8-8b08-a2552b5ddac2" providerId="AD" clId="Web-{6B58F073-12B6-654F-3386-9CD8B2B1B0F1}" dt="2022-04-09T14:47:17.346" v="690"/>
        <pc:sldMkLst>
          <pc:docMk/>
          <pc:sldMk cId="0" sldId="282"/>
        </pc:sldMkLst>
      </pc:sldChg>
      <pc:sldChg chg="del">
        <pc:chgData name="Michael Asante" userId="S::m.asante@studenti.unipi.it::123acc9d-0ee5-49f8-8b08-a2552b5ddac2" providerId="AD" clId="Web-{6B58F073-12B6-654F-3386-9CD8B2B1B0F1}" dt="2022-04-09T14:47:19.768" v="691"/>
        <pc:sldMkLst>
          <pc:docMk/>
          <pc:sldMk cId="0" sldId="283"/>
        </pc:sldMkLst>
      </pc:sldChg>
      <pc:sldChg chg="del">
        <pc:chgData name="Michael Asante" userId="S::m.asante@studenti.unipi.it::123acc9d-0ee5-49f8-8b08-a2552b5ddac2" providerId="AD" clId="Web-{6B58F073-12B6-654F-3386-9CD8B2B1B0F1}" dt="2022-04-09T14:48:18.754" v="692"/>
        <pc:sldMkLst>
          <pc:docMk/>
          <pc:sldMk cId="0" sldId="284"/>
        </pc:sldMkLst>
      </pc:sldChg>
      <pc:sldChg chg="del">
        <pc:chgData name="Michael Asante" userId="S::m.asante@studenti.unipi.it::123acc9d-0ee5-49f8-8b08-a2552b5ddac2" providerId="AD" clId="Web-{6B58F073-12B6-654F-3386-9CD8B2B1B0F1}" dt="2022-04-09T14:48:18.785" v="693"/>
        <pc:sldMkLst>
          <pc:docMk/>
          <pc:sldMk cId="0" sldId="285"/>
        </pc:sldMkLst>
      </pc:sldChg>
      <pc:sldChg chg="del">
        <pc:chgData name="Michael Asante" userId="S::m.asante@studenti.unipi.it::123acc9d-0ee5-49f8-8b08-a2552b5ddac2" providerId="AD" clId="Web-{6B58F073-12B6-654F-3386-9CD8B2B1B0F1}" dt="2022-04-09T14:48:18.801" v="694"/>
        <pc:sldMkLst>
          <pc:docMk/>
          <pc:sldMk cId="0" sldId="286"/>
        </pc:sldMkLst>
      </pc:sldChg>
      <pc:sldChg chg="del">
        <pc:chgData name="Michael Asante" userId="S::m.asante@studenti.unipi.it::123acc9d-0ee5-49f8-8b08-a2552b5ddac2" providerId="AD" clId="Web-{6B58F073-12B6-654F-3386-9CD8B2B1B0F1}" dt="2022-04-09T14:57:46.501" v="777"/>
        <pc:sldMkLst>
          <pc:docMk/>
          <pc:sldMk cId="0" sldId="287"/>
        </pc:sldMkLst>
      </pc:sldChg>
      <pc:sldChg chg="del">
        <pc:chgData name="Michael Asante" userId="S::m.asante@studenti.unipi.it::123acc9d-0ee5-49f8-8b08-a2552b5ddac2" providerId="AD" clId="Web-{6B58F073-12B6-654F-3386-9CD8B2B1B0F1}" dt="2022-04-09T14:57:46.564" v="778"/>
        <pc:sldMkLst>
          <pc:docMk/>
          <pc:sldMk cId="0" sldId="288"/>
        </pc:sldMkLst>
      </pc:sldChg>
      <pc:sldChg chg="del">
        <pc:chgData name="Michael Asante" userId="S::m.asante@studenti.unipi.it::123acc9d-0ee5-49f8-8b08-a2552b5ddac2" providerId="AD" clId="Web-{6B58F073-12B6-654F-3386-9CD8B2B1B0F1}" dt="2022-04-09T14:57:46.579" v="779"/>
        <pc:sldMkLst>
          <pc:docMk/>
          <pc:sldMk cId="0" sldId="289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50.034" v="799"/>
        <pc:sldMkLst>
          <pc:docMk/>
          <pc:sldMk cId="0" sldId="290"/>
        </pc:sldMkLst>
      </pc:sldChg>
      <pc:sldChg chg="modSp del">
        <pc:chgData name="Michael Asante" userId="S::m.asante@studenti.unipi.it::123acc9d-0ee5-49f8-8b08-a2552b5ddac2" providerId="AD" clId="Web-{6B58F073-12B6-654F-3386-9CD8B2B1B0F1}" dt="2022-04-09T14:57:49.189" v="784"/>
        <pc:sldMkLst>
          <pc:docMk/>
          <pc:sldMk cId="0" sldId="291"/>
        </pc:sldMkLst>
        <pc:picChg chg="mod">
          <ac:chgData name="Michael Asante" userId="S::m.asante@studenti.unipi.it::123acc9d-0ee5-49f8-8b08-a2552b5ddac2" providerId="AD" clId="Web-{6B58F073-12B6-654F-3386-9CD8B2B1B0F1}" dt="2022-04-09T14:57:46.610" v="780" actId="1076"/>
          <ac:picMkLst>
            <pc:docMk/>
            <pc:sldMk cId="0" sldId="291"/>
            <ac:picMk id="1284" creationId="{00000000-0000-0000-0000-000000000000}"/>
          </ac:picMkLst>
        </pc:picChg>
        <pc:picChg chg="mod">
          <ac:chgData name="Michael Asante" userId="S::m.asante@studenti.unipi.it::123acc9d-0ee5-49f8-8b08-a2552b5ddac2" providerId="AD" clId="Web-{6B58F073-12B6-654F-3386-9CD8B2B1B0F1}" dt="2022-04-09T14:57:49.032" v="781" actId="1076"/>
          <ac:picMkLst>
            <pc:docMk/>
            <pc:sldMk cId="0" sldId="291"/>
            <ac:picMk id="1291" creationId="{00000000-0000-0000-0000-000000000000}"/>
          </ac:picMkLst>
        </pc:picChg>
        <pc:picChg chg="mod">
          <ac:chgData name="Michael Asante" userId="S::m.asante@studenti.unipi.it::123acc9d-0ee5-49f8-8b08-a2552b5ddac2" providerId="AD" clId="Web-{6B58F073-12B6-654F-3386-9CD8B2B1B0F1}" dt="2022-04-09T14:57:49.095" v="782" actId="1076"/>
          <ac:picMkLst>
            <pc:docMk/>
            <pc:sldMk cId="0" sldId="291"/>
            <ac:picMk id="1292" creationId="{00000000-0000-0000-0000-000000000000}"/>
          </ac:picMkLst>
        </pc:picChg>
        <pc:picChg chg="mod">
          <ac:chgData name="Michael Asante" userId="S::m.asante@studenti.unipi.it::123acc9d-0ee5-49f8-8b08-a2552b5ddac2" providerId="AD" clId="Web-{6B58F073-12B6-654F-3386-9CD8B2B1B0F1}" dt="2022-04-09T14:57:49.142" v="783" actId="1076"/>
          <ac:picMkLst>
            <pc:docMk/>
            <pc:sldMk cId="0" sldId="291"/>
            <ac:picMk id="1293" creationId="{00000000-0000-0000-0000-000000000000}"/>
          </ac:picMkLst>
        </pc:picChg>
      </pc:sldChg>
      <pc:sldChg chg="del">
        <pc:chgData name="Michael Asante" userId="S::m.asante@studenti.unipi.it::123acc9d-0ee5-49f8-8b08-a2552b5ddac2" providerId="AD" clId="Web-{6B58F073-12B6-654F-3386-9CD8B2B1B0F1}" dt="2022-04-09T14:57:49.220" v="785"/>
        <pc:sldMkLst>
          <pc:docMk/>
          <pc:sldMk cId="0" sldId="292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659" v="786"/>
        <pc:sldMkLst>
          <pc:docMk/>
          <pc:sldMk cId="0" sldId="293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690" v="787"/>
        <pc:sldMkLst>
          <pc:docMk/>
          <pc:sldMk cId="0" sldId="294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706" v="788"/>
        <pc:sldMkLst>
          <pc:docMk/>
          <pc:sldMk cId="0" sldId="295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768" v="789"/>
        <pc:sldMkLst>
          <pc:docMk/>
          <pc:sldMk cId="0" sldId="296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799" v="790"/>
        <pc:sldMkLst>
          <pc:docMk/>
          <pc:sldMk cId="0" sldId="297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831" v="791"/>
        <pc:sldMkLst>
          <pc:docMk/>
          <pc:sldMk cId="0" sldId="298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862" v="792"/>
        <pc:sldMkLst>
          <pc:docMk/>
          <pc:sldMk cId="0" sldId="299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893" v="793"/>
        <pc:sldMkLst>
          <pc:docMk/>
          <pc:sldMk cId="0" sldId="300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940" v="794"/>
        <pc:sldMkLst>
          <pc:docMk/>
          <pc:sldMk cId="0" sldId="301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971" v="795"/>
        <pc:sldMkLst>
          <pc:docMk/>
          <pc:sldMk cId="0" sldId="302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50.018" v="798"/>
        <pc:sldMkLst>
          <pc:docMk/>
          <pc:sldMk cId="0" sldId="303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50.002" v="797"/>
        <pc:sldMkLst>
          <pc:docMk/>
          <pc:sldMk cId="0" sldId="304"/>
        </pc:sldMkLst>
      </pc:sldChg>
      <pc:sldChg chg="del">
        <pc:chgData name="Michael Asante" userId="S::m.asante@studenti.unipi.it::123acc9d-0ee5-49f8-8b08-a2552b5ddac2" providerId="AD" clId="Web-{6B58F073-12B6-654F-3386-9CD8B2B1B0F1}" dt="2022-04-09T14:58:49.987" v="796"/>
        <pc:sldMkLst>
          <pc:docMk/>
          <pc:sldMk cId="0" sldId="305"/>
        </pc:sldMkLst>
      </pc:sldChg>
      <pc:sldChg chg="add del replId">
        <pc:chgData name="Michael Asante" userId="S::m.asante@studenti.unipi.it::123acc9d-0ee5-49f8-8b08-a2552b5ddac2" providerId="AD" clId="Web-{6B58F073-12B6-654F-3386-9CD8B2B1B0F1}" dt="2022-04-09T14:29:56.087" v="627"/>
        <pc:sldMkLst>
          <pc:docMk/>
          <pc:sldMk cId="2919385675" sldId="306"/>
        </pc:sldMkLst>
      </pc:sldChg>
      <pc:sldChg chg="modSp add ord replId">
        <pc:chgData name="Michael Asante" userId="S::m.asante@studenti.unipi.it::123acc9d-0ee5-49f8-8b08-a2552b5ddac2" providerId="AD" clId="Web-{6B58F073-12B6-654F-3386-9CD8B2B1B0F1}" dt="2022-04-09T17:03:56.750" v="1125" actId="20577"/>
        <pc:sldMkLst>
          <pc:docMk/>
          <pc:sldMk cId="2238609509" sldId="307"/>
        </pc:sldMkLst>
        <pc:spChg chg="mod">
          <ac:chgData name="Michael Asante" userId="S::m.asante@studenti.unipi.it::123acc9d-0ee5-49f8-8b08-a2552b5ddac2" providerId="AD" clId="Web-{6B58F073-12B6-654F-3386-9CD8B2B1B0F1}" dt="2022-04-09T16:59:13.403" v="1093" actId="20577"/>
          <ac:spMkLst>
            <pc:docMk/>
            <pc:sldMk cId="2238609509" sldId="307"/>
            <ac:spMk id="408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7:03:56.750" v="1125" actId="20577"/>
          <ac:spMkLst>
            <pc:docMk/>
            <pc:sldMk cId="2238609509" sldId="307"/>
            <ac:spMk id="409" creationId="{00000000-0000-0000-0000-000000000000}"/>
          </ac:spMkLst>
        </pc:spChg>
      </pc:sldChg>
      <pc:sldChg chg="modSp add replId">
        <pc:chgData name="Michael Asante" userId="S::m.asante@studenti.unipi.it::123acc9d-0ee5-49f8-8b08-a2552b5ddac2" providerId="AD" clId="Web-{6B58F073-12B6-654F-3386-9CD8B2B1B0F1}" dt="2022-04-09T13:27:48.835" v="442" actId="14100"/>
        <pc:sldMkLst>
          <pc:docMk/>
          <pc:sldMk cId="2038930888" sldId="308"/>
        </pc:sldMkLst>
        <pc:spChg chg="mod">
          <ac:chgData name="Michael Asante" userId="S::m.asante@studenti.unipi.it::123acc9d-0ee5-49f8-8b08-a2552b5ddac2" providerId="AD" clId="Web-{6B58F073-12B6-654F-3386-9CD8B2B1B0F1}" dt="2022-04-09T13:25:12.003" v="437" actId="14100"/>
          <ac:spMkLst>
            <pc:docMk/>
            <pc:sldMk cId="2038930888" sldId="308"/>
            <ac:spMk id="408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3:27:48.835" v="442" actId="14100"/>
          <ac:spMkLst>
            <pc:docMk/>
            <pc:sldMk cId="2038930888" sldId="308"/>
            <ac:spMk id="409" creationId="{00000000-0000-0000-0000-000000000000}"/>
          </ac:spMkLst>
        </pc:spChg>
      </pc:sldChg>
      <pc:sldChg chg="addSp delSp modSp add ord replId">
        <pc:chgData name="Michael Asante" userId="S::m.asante@studenti.unipi.it::123acc9d-0ee5-49f8-8b08-a2552b5ddac2" providerId="AD" clId="Web-{6B58F073-12B6-654F-3386-9CD8B2B1B0F1}" dt="2022-04-09T16:18:07.948" v="875" actId="20577"/>
        <pc:sldMkLst>
          <pc:docMk/>
          <pc:sldMk cId="448735209" sldId="309"/>
        </pc:sldMkLst>
        <pc:spChg chg="del">
          <ac:chgData name="Michael Asante" userId="S::m.asante@studenti.unipi.it::123acc9d-0ee5-49f8-8b08-a2552b5ddac2" providerId="AD" clId="Web-{6B58F073-12B6-654F-3386-9CD8B2B1B0F1}" dt="2022-04-09T13:34:12.046" v="473"/>
          <ac:spMkLst>
            <pc:docMk/>
            <pc:sldMk cId="448735209" sldId="309"/>
            <ac:spMk id="2" creationId="{1AEA901B-D7F7-C35F-8246-8B6A0B1698B0}"/>
          </ac:spMkLst>
        </pc:spChg>
        <pc:spChg chg="add del">
          <ac:chgData name="Michael Asante" userId="S::m.asante@studenti.unipi.it::123acc9d-0ee5-49f8-8b08-a2552b5ddac2" providerId="AD" clId="Web-{6B58F073-12B6-654F-3386-9CD8B2B1B0F1}" dt="2022-04-09T13:30:49.510" v="447"/>
          <ac:spMkLst>
            <pc:docMk/>
            <pc:sldMk cId="448735209" sldId="309"/>
            <ac:spMk id="3" creationId="{24AE89F6-1845-5349-1C14-0236AF663099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3:34:12.015" v="472"/>
          <ac:spMkLst>
            <pc:docMk/>
            <pc:sldMk cId="448735209" sldId="309"/>
            <ac:spMk id="4" creationId="{22F63CB3-ED8F-BE56-1363-802425B9CDB4}"/>
          </ac:spMkLst>
        </pc:spChg>
        <pc:spChg chg="add del mod">
          <ac:chgData name="Michael Asante" userId="S::m.asante@studenti.unipi.it::123acc9d-0ee5-49f8-8b08-a2552b5ddac2" providerId="AD" clId="Web-{6B58F073-12B6-654F-3386-9CD8B2B1B0F1}" dt="2022-04-09T13:40:36.882" v="494"/>
          <ac:spMkLst>
            <pc:docMk/>
            <pc:sldMk cId="448735209" sldId="309"/>
            <ac:spMk id="6" creationId="{F8B154A3-B31C-1835-D2DA-3B1482C34882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6:18:07.948" v="875" actId="20577"/>
          <ac:spMkLst>
            <pc:docMk/>
            <pc:sldMk cId="448735209" sldId="309"/>
            <ac:spMk id="400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3:27:48.757" v="441" actId="20577"/>
          <ac:spMkLst>
            <pc:docMk/>
            <pc:sldMk cId="448735209" sldId="309"/>
            <ac:spMk id="401" creationId="{00000000-0000-0000-0000-000000000000}"/>
          </ac:spMkLst>
        </pc:spChg>
        <pc:spChg chg="del">
          <ac:chgData name="Michael Asante" userId="S::m.asante@studenti.unipi.it::123acc9d-0ee5-49f8-8b08-a2552b5ddac2" providerId="AD" clId="Web-{6B58F073-12B6-654F-3386-9CD8B2B1B0F1}" dt="2022-04-09T13:34:12.155" v="474"/>
          <ac:spMkLst>
            <pc:docMk/>
            <pc:sldMk cId="448735209" sldId="309"/>
            <ac:spMk id="402" creationId="{00000000-0000-0000-0000-000000000000}"/>
          </ac:spMkLst>
        </pc:spChg>
        <pc:picChg chg="add del mod">
          <ac:chgData name="Michael Asante" userId="S::m.asante@studenti.unipi.it::123acc9d-0ee5-49f8-8b08-a2552b5ddac2" providerId="AD" clId="Web-{6B58F073-12B6-654F-3386-9CD8B2B1B0F1}" dt="2022-04-09T13:30:40.698" v="445"/>
          <ac:picMkLst>
            <pc:docMk/>
            <pc:sldMk cId="448735209" sldId="309"/>
            <ac:picMk id="403" creationId="{00000000-0000-0000-0000-000000000000}"/>
          </ac:picMkLst>
        </pc:picChg>
      </pc:sldChg>
      <pc:sldChg chg="delSp modSp add replId">
        <pc:chgData name="Michael Asante" userId="S::m.asante@studenti.unipi.it::123acc9d-0ee5-49f8-8b08-a2552b5ddac2" providerId="AD" clId="Web-{6B58F073-12B6-654F-3386-9CD8B2B1B0F1}" dt="2022-04-09T17:04:57.250" v="1135" actId="20577"/>
        <pc:sldMkLst>
          <pc:docMk/>
          <pc:sldMk cId="4224516444" sldId="310"/>
        </pc:sldMkLst>
        <pc:spChg chg="del">
          <ac:chgData name="Michael Asante" userId="S::m.asante@studenti.unipi.it::123acc9d-0ee5-49f8-8b08-a2552b5ddac2" providerId="AD" clId="Web-{6B58F073-12B6-654F-3386-9CD8B2B1B0F1}" dt="2022-04-09T13:37:04.487" v="482"/>
          <ac:spMkLst>
            <pc:docMk/>
            <pc:sldMk cId="4224516444" sldId="310"/>
            <ac:spMk id="6" creationId="{F8B154A3-B31C-1835-D2DA-3B1482C34882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7:04:57.250" v="1135" actId="20577"/>
          <ac:spMkLst>
            <pc:docMk/>
            <pc:sldMk cId="4224516444" sldId="310"/>
            <ac:spMk id="400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3:37:17.269" v="485" actId="20577"/>
          <ac:spMkLst>
            <pc:docMk/>
            <pc:sldMk cId="4224516444" sldId="310"/>
            <ac:spMk id="401" creationId="{00000000-0000-0000-0000-000000000000}"/>
          </ac:spMkLst>
        </pc:spChg>
        <pc:picChg chg="mod">
          <ac:chgData name="Michael Asante" userId="S::m.asante@studenti.unipi.it::123acc9d-0ee5-49f8-8b08-a2552b5ddac2" providerId="AD" clId="Web-{6B58F073-12B6-654F-3386-9CD8B2B1B0F1}" dt="2022-04-09T13:38:52.114" v="487"/>
          <ac:picMkLst>
            <pc:docMk/>
            <pc:sldMk cId="4224516444" sldId="310"/>
            <ac:picMk id="403" creationId="{00000000-0000-0000-0000-000000000000}"/>
          </ac:picMkLst>
        </pc:picChg>
      </pc:sldChg>
      <pc:sldChg chg="addSp modSp add ord replId">
        <pc:chgData name="Michael Asante" userId="S::m.asante@studenti.unipi.it::123acc9d-0ee5-49f8-8b08-a2552b5ddac2" providerId="AD" clId="Web-{6B58F073-12B6-654F-3386-9CD8B2B1B0F1}" dt="2022-04-09T17:14:37.663" v="1217" actId="1076"/>
        <pc:sldMkLst>
          <pc:docMk/>
          <pc:sldMk cId="1539575085" sldId="311"/>
        </pc:sldMkLst>
        <pc:spChg chg="mod">
          <ac:chgData name="Michael Asante" userId="S::m.asante@studenti.unipi.it::123acc9d-0ee5-49f8-8b08-a2552b5ddac2" providerId="AD" clId="Web-{6B58F073-12B6-654F-3386-9CD8B2B1B0F1}" dt="2022-04-09T17:14:00.053" v="1213" actId="14100"/>
          <ac:spMkLst>
            <pc:docMk/>
            <pc:sldMk cId="1539575085" sldId="311"/>
            <ac:spMk id="408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7:02:32.702" v="1120" actId="20577"/>
          <ac:spMkLst>
            <pc:docMk/>
            <pc:sldMk cId="1539575085" sldId="311"/>
            <ac:spMk id="409" creationId="{00000000-0000-0000-0000-000000000000}"/>
          </ac:spMkLst>
        </pc:spChg>
        <pc:picChg chg="add mod">
          <ac:chgData name="Michael Asante" userId="S::m.asante@studenti.unipi.it::123acc9d-0ee5-49f8-8b08-a2552b5ddac2" providerId="AD" clId="Web-{6B58F073-12B6-654F-3386-9CD8B2B1B0F1}" dt="2022-04-09T17:14:37.663" v="1217" actId="1076"/>
          <ac:picMkLst>
            <pc:docMk/>
            <pc:sldMk cId="1539575085" sldId="311"/>
            <ac:picMk id="2" creationId="{97E3C040-B2CE-CDF4-F560-4054326119EB}"/>
          </ac:picMkLst>
        </pc:picChg>
      </pc:sldChg>
      <pc:sldChg chg="modSp add ord replId">
        <pc:chgData name="Michael Asante" userId="S::m.asante@studenti.unipi.it::123acc9d-0ee5-49f8-8b08-a2552b5ddac2" providerId="AD" clId="Web-{6B58F073-12B6-654F-3386-9CD8B2B1B0F1}" dt="2022-04-09T13:44:48.841" v="498"/>
        <pc:sldMkLst>
          <pc:docMk/>
          <pc:sldMk cId="304057326" sldId="312"/>
        </pc:sldMkLst>
        <pc:spChg chg="mod">
          <ac:chgData name="Michael Asante" userId="S::m.asante@studenti.unipi.it::123acc9d-0ee5-49f8-8b08-a2552b5ddac2" providerId="AD" clId="Web-{6B58F073-12B6-654F-3386-9CD8B2B1B0F1}" dt="2022-04-09T13:44:41.840" v="497" actId="20577"/>
          <ac:spMkLst>
            <pc:docMk/>
            <pc:sldMk cId="304057326" sldId="312"/>
            <ac:spMk id="401" creationId="{00000000-0000-0000-0000-000000000000}"/>
          </ac:spMkLst>
        </pc:spChg>
        <pc:picChg chg="mod">
          <ac:chgData name="Michael Asante" userId="S::m.asante@studenti.unipi.it::123acc9d-0ee5-49f8-8b08-a2552b5ddac2" providerId="AD" clId="Web-{6B58F073-12B6-654F-3386-9CD8B2B1B0F1}" dt="2022-04-09T13:44:48.841" v="498"/>
          <ac:picMkLst>
            <pc:docMk/>
            <pc:sldMk cId="304057326" sldId="312"/>
            <ac:picMk id="403" creationId="{00000000-0000-0000-0000-000000000000}"/>
          </ac:picMkLst>
        </pc:picChg>
      </pc:sldChg>
      <pc:sldChg chg="modSp add ord replId">
        <pc:chgData name="Michael Asante" userId="S::m.asante@studenti.unipi.it::123acc9d-0ee5-49f8-8b08-a2552b5ddac2" providerId="AD" clId="Web-{6B58F073-12B6-654F-3386-9CD8B2B1B0F1}" dt="2022-04-09T13:46:47.874" v="502" actId="20577"/>
        <pc:sldMkLst>
          <pc:docMk/>
          <pc:sldMk cId="4096606886" sldId="313"/>
        </pc:sldMkLst>
        <pc:spChg chg="mod">
          <ac:chgData name="Michael Asante" userId="S::m.asante@studenti.unipi.it::123acc9d-0ee5-49f8-8b08-a2552b5ddac2" providerId="AD" clId="Web-{6B58F073-12B6-654F-3386-9CD8B2B1B0F1}" dt="2022-04-09T13:46:47.874" v="502" actId="20577"/>
          <ac:spMkLst>
            <pc:docMk/>
            <pc:sldMk cId="4096606886" sldId="313"/>
            <ac:spMk id="409" creationId="{00000000-0000-0000-0000-000000000000}"/>
          </ac:spMkLst>
        </pc:spChg>
      </pc:sldChg>
      <pc:sldChg chg="modSp add del ord replId">
        <pc:chgData name="Michael Asante" userId="S::m.asante@studenti.unipi.it::123acc9d-0ee5-49f8-8b08-a2552b5ddac2" providerId="AD" clId="Web-{6B58F073-12B6-654F-3386-9CD8B2B1B0F1}" dt="2022-04-09T14:07:27.311" v="529"/>
        <pc:sldMkLst>
          <pc:docMk/>
          <pc:sldMk cId="4019490466" sldId="314"/>
        </pc:sldMkLst>
        <pc:spChg chg="mod">
          <ac:chgData name="Michael Asante" userId="S::m.asante@studenti.unipi.it::123acc9d-0ee5-49f8-8b08-a2552b5ddac2" providerId="AD" clId="Web-{6B58F073-12B6-654F-3386-9CD8B2B1B0F1}" dt="2022-04-09T14:03:57.162" v="517" actId="20577"/>
          <ac:spMkLst>
            <pc:docMk/>
            <pc:sldMk cId="4019490466" sldId="314"/>
            <ac:spMk id="400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4:00:23.267" v="512" actId="20577"/>
          <ac:spMkLst>
            <pc:docMk/>
            <pc:sldMk cId="4019490466" sldId="314"/>
            <ac:spMk id="401" creationId="{00000000-0000-0000-0000-000000000000}"/>
          </ac:spMkLst>
        </pc:spChg>
        <pc:picChg chg="mod">
          <ac:chgData name="Michael Asante" userId="S::m.asante@studenti.unipi.it::123acc9d-0ee5-49f8-8b08-a2552b5ddac2" providerId="AD" clId="Web-{6B58F073-12B6-654F-3386-9CD8B2B1B0F1}" dt="2022-04-09T14:02:38.598" v="513"/>
          <ac:picMkLst>
            <pc:docMk/>
            <pc:sldMk cId="4019490466" sldId="314"/>
            <ac:picMk id="403" creationId="{00000000-0000-0000-0000-000000000000}"/>
          </ac:picMkLst>
        </pc:picChg>
      </pc:sldChg>
      <pc:sldChg chg="addSp delSp modSp add replId">
        <pc:chgData name="Michael Asante" userId="S::m.asante@studenti.unipi.it::123acc9d-0ee5-49f8-8b08-a2552b5ddac2" providerId="AD" clId="Web-{6B58F073-12B6-654F-3386-9CD8B2B1B0F1}" dt="2022-04-09T14:49:46.803" v="700" actId="20577"/>
        <pc:sldMkLst>
          <pc:docMk/>
          <pc:sldMk cId="4070284110" sldId="314"/>
        </pc:sldMkLst>
        <pc:spChg chg="mod">
          <ac:chgData name="Michael Asante" userId="S::m.asante@studenti.unipi.it::123acc9d-0ee5-49f8-8b08-a2552b5ddac2" providerId="AD" clId="Web-{6B58F073-12B6-654F-3386-9CD8B2B1B0F1}" dt="2022-04-09T14:28:55.851" v="626" actId="20577"/>
          <ac:spMkLst>
            <pc:docMk/>
            <pc:sldMk cId="4070284110" sldId="314"/>
            <ac:spMk id="9" creationId="{32A0674D-D938-ACFD-4365-CFBC732B91E4}"/>
          </ac:spMkLst>
        </pc:spChg>
        <pc:spChg chg="add mod ord">
          <ac:chgData name="Michael Asante" userId="S::m.asante@studenti.unipi.it::123acc9d-0ee5-49f8-8b08-a2552b5ddac2" providerId="AD" clId="Web-{6B58F073-12B6-654F-3386-9CD8B2B1B0F1}" dt="2022-04-09T14:49:46.803" v="700" actId="20577"/>
          <ac:spMkLst>
            <pc:docMk/>
            <pc:sldMk cId="4070284110" sldId="314"/>
            <ac:spMk id="11" creationId="{C6FB375E-8869-45A1-93C2-6DF4D4A49F1B}"/>
          </ac:spMkLst>
        </pc:spChg>
        <pc:grpChg chg="del">
          <ac:chgData name="Michael Asante" userId="S::m.asante@studenti.unipi.it::123acc9d-0ee5-49f8-8b08-a2552b5ddac2" providerId="AD" clId="Web-{6B58F073-12B6-654F-3386-9CD8B2B1B0F1}" dt="2022-04-09T14:25:02.096" v="599"/>
          <ac:grpSpMkLst>
            <pc:docMk/>
            <pc:sldMk cId="4070284110" sldId="314"/>
            <ac:grpSpMk id="476" creationId="{00000000-0000-0000-0000-000000000000}"/>
          </ac:grpSpMkLst>
        </pc:grpChg>
        <pc:picChg chg="add mod">
          <ac:chgData name="Michael Asante" userId="S::m.asante@studenti.unipi.it::123acc9d-0ee5-49f8-8b08-a2552b5ddac2" providerId="AD" clId="Web-{6B58F073-12B6-654F-3386-9CD8B2B1B0F1}" dt="2022-04-09T14:28:53.210" v="620" actId="1076"/>
          <ac:picMkLst>
            <pc:docMk/>
            <pc:sldMk cId="4070284110" sldId="314"/>
            <ac:picMk id="2" creationId="{E8491592-B2A8-BF78-243F-54553916B5F8}"/>
          </ac:picMkLst>
        </pc:picChg>
        <pc:picChg chg="add del mod">
          <ac:chgData name="Michael Asante" userId="S::m.asante@studenti.unipi.it::123acc9d-0ee5-49f8-8b08-a2552b5ddac2" providerId="AD" clId="Web-{6B58F073-12B6-654F-3386-9CD8B2B1B0F1}" dt="2022-04-09T14:49:22.224" v="696"/>
          <ac:picMkLst>
            <pc:docMk/>
            <pc:sldMk cId="4070284110" sldId="314"/>
            <ac:picMk id="3" creationId="{7948AA1E-7AB5-AB82-A082-FA54EC3BA5F8}"/>
          </ac:picMkLst>
        </pc:picChg>
        <pc:picChg chg="del">
          <ac:chgData name="Michael Asante" userId="S::m.asante@studenti.unipi.it::123acc9d-0ee5-49f8-8b08-a2552b5ddac2" providerId="AD" clId="Web-{6B58F073-12B6-654F-3386-9CD8B2B1B0F1}" dt="2022-04-09T14:21:59.045" v="573"/>
          <ac:picMkLst>
            <pc:docMk/>
            <pc:sldMk cId="4070284110" sldId="314"/>
            <ac:picMk id="12" creationId="{C11925B9-7F77-649E-C295-4105E7FF424A}"/>
          </ac:picMkLst>
        </pc:picChg>
      </pc:sldChg>
      <pc:sldChg chg="add del replId">
        <pc:chgData name="Michael Asante" userId="S::m.asante@studenti.unipi.it::123acc9d-0ee5-49f8-8b08-a2552b5ddac2" providerId="AD" clId="Web-{6B58F073-12B6-654F-3386-9CD8B2B1B0F1}" dt="2022-04-09T14:56:37.875" v="775"/>
        <pc:sldMkLst>
          <pc:docMk/>
          <pc:sldMk cId="3431328394" sldId="315"/>
        </pc:sldMkLst>
      </pc:sldChg>
      <pc:sldChg chg="delSp modSp add replId">
        <pc:chgData name="Michael Asante" userId="S::m.asante@studenti.unipi.it::123acc9d-0ee5-49f8-8b08-a2552b5ddac2" providerId="AD" clId="Web-{6B58F073-12B6-654F-3386-9CD8B2B1B0F1}" dt="2022-04-09T14:51:31.039" v="746" actId="14100"/>
        <pc:sldMkLst>
          <pc:docMk/>
          <pc:sldMk cId="3026845966" sldId="316"/>
        </pc:sldMkLst>
        <pc:spChg chg="mod">
          <ac:chgData name="Michael Asante" userId="S::m.asante@studenti.unipi.it::123acc9d-0ee5-49f8-8b08-a2552b5ddac2" providerId="AD" clId="Web-{6B58F073-12B6-654F-3386-9CD8B2B1B0F1}" dt="2022-04-09T14:51:28.539" v="744" actId="20577"/>
          <ac:spMkLst>
            <pc:docMk/>
            <pc:sldMk cId="3026845966" sldId="316"/>
            <ac:spMk id="11" creationId="{C6FB375E-8869-45A1-93C2-6DF4D4A49F1B}"/>
          </ac:spMkLst>
        </pc:spChg>
        <pc:picChg chg="del">
          <ac:chgData name="Michael Asante" userId="S::m.asante@studenti.unipi.it::123acc9d-0ee5-49f8-8b08-a2552b5ddac2" providerId="AD" clId="Web-{6B58F073-12B6-654F-3386-9CD8B2B1B0F1}" dt="2022-04-09T14:49:35.068" v="698"/>
          <ac:picMkLst>
            <pc:docMk/>
            <pc:sldMk cId="3026845966" sldId="316"/>
            <ac:picMk id="2" creationId="{E8491592-B2A8-BF78-243F-54553916B5F8}"/>
          </ac:picMkLst>
        </pc:picChg>
        <pc:picChg chg="mod">
          <ac:chgData name="Michael Asante" userId="S::m.asante@studenti.unipi.it::123acc9d-0ee5-49f8-8b08-a2552b5ddac2" providerId="AD" clId="Web-{6B58F073-12B6-654F-3386-9CD8B2B1B0F1}" dt="2022-04-09T14:51:31.039" v="746" actId="14100"/>
          <ac:picMkLst>
            <pc:docMk/>
            <pc:sldMk cId="3026845966" sldId="316"/>
            <ac:picMk id="3" creationId="{7948AA1E-7AB5-AB82-A082-FA54EC3BA5F8}"/>
          </ac:picMkLst>
        </pc:picChg>
      </pc:sldChg>
      <pc:sldChg chg="modSp add replId">
        <pc:chgData name="Michael Asante" userId="S::m.asante@studenti.unipi.it::123acc9d-0ee5-49f8-8b08-a2552b5ddac2" providerId="AD" clId="Web-{6B58F073-12B6-654F-3386-9CD8B2B1B0F1}" dt="2022-04-09T17:02:48.749" v="1124" actId="20577"/>
        <pc:sldMkLst>
          <pc:docMk/>
          <pc:sldMk cId="1103409209" sldId="317"/>
        </pc:sldMkLst>
        <pc:spChg chg="mod">
          <ac:chgData name="Michael Asante" userId="S::m.asante@studenti.unipi.it::123acc9d-0ee5-49f8-8b08-a2552b5ddac2" providerId="AD" clId="Web-{6B58F073-12B6-654F-3386-9CD8B2B1B0F1}" dt="2022-04-09T16:30:12.788" v="981" actId="20577"/>
          <ac:spMkLst>
            <pc:docMk/>
            <pc:sldMk cId="1103409209" sldId="317"/>
            <ac:spMk id="408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7:02:48.749" v="1124" actId="20577"/>
          <ac:spMkLst>
            <pc:docMk/>
            <pc:sldMk cId="1103409209" sldId="317"/>
            <ac:spMk id="409" creationId="{00000000-0000-0000-0000-000000000000}"/>
          </ac:spMkLst>
        </pc:spChg>
      </pc:sldChg>
      <pc:sldChg chg="addSp delSp modSp add replId">
        <pc:chgData name="Michael Asante" userId="S::m.asante@studenti.unipi.it::123acc9d-0ee5-49f8-8b08-a2552b5ddac2" providerId="AD" clId="Web-{6B58F073-12B6-654F-3386-9CD8B2B1B0F1}" dt="2022-04-09T17:02:43.608" v="1123" actId="20577"/>
        <pc:sldMkLst>
          <pc:docMk/>
          <pc:sldMk cId="4136803173" sldId="318"/>
        </pc:sldMkLst>
        <pc:spChg chg="mod">
          <ac:chgData name="Michael Asante" userId="S::m.asante@studenti.unipi.it::123acc9d-0ee5-49f8-8b08-a2552b5ddac2" providerId="AD" clId="Web-{6B58F073-12B6-654F-3386-9CD8B2B1B0F1}" dt="2022-04-09T16:40:08.192" v="1047" actId="20577"/>
          <ac:spMkLst>
            <pc:docMk/>
            <pc:sldMk cId="4136803173" sldId="318"/>
            <ac:spMk id="408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7:02:43.608" v="1123" actId="20577"/>
          <ac:spMkLst>
            <pc:docMk/>
            <pc:sldMk cId="4136803173" sldId="318"/>
            <ac:spMk id="409" creationId="{00000000-0000-0000-0000-000000000000}"/>
          </ac:spMkLst>
        </pc:spChg>
        <pc:picChg chg="add del mod">
          <ac:chgData name="Michael Asante" userId="S::m.asante@studenti.unipi.it::123acc9d-0ee5-49f8-8b08-a2552b5ddac2" providerId="AD" clId="Web-{6B58F073-12B6-654F-3386-9CD8B2B1B0F1}" dt="2022-04-09T16:41:00.880" v="1052"/>
          <ac:picMkLst>
            <pc:docMk/>
            <pc:sldMk cId="4136803173" sldId="318"/>
            <ac:picMk id="2" creationId="{582A760A-1832-CBCB-B081-600F7372B662}"/>
          </ac:picMkLst>
        </pc:picChg>
        <pc:picChg chg="add mod modCrop">
          <ac:chgData name="Michael Asante" userId="S::m.asante@studenti.unipi.it::123acc9d-0ee5-49f8-8b08-a2552b5ddac2" providerId="AD" clId="Web-{6B58F073-12B6-654F-3386-9CD8B2B1B0F1}" dt="2022-04-09T16:41:16.255" v="1055" actId="1076"/>
          <ac:picMkLst>
            <pc:docMk/>
            <pc:sldMk cId="4136803173" sldId="318"/>
            <ac:picMk id="3" creationId="{FDAD215B-B97B-887A-A79B-28D3F51ECC21}"/>
          </ac:picMkLst>
        </pc:picChg>
      </pc:sldChg>
      <pc:sldChg chg="delSp modSp add replId">
        <pc:chgData name="Michael Asante" userId="S::m.asante@studenti.unipi.it::123acc9d-0ee5-49f8-8b08-a2552b5ddac2" providerId="AD" clId="Web-{6B58F073-12B6-654F-3386-9CD8B2B1B0F1}" dt="2022-04-09T17:02:39.561" v="1121" actId="20577"/>
        <pc:sldMkLst>
          <pc:docMk/>
          <pc:sldMk cId="1673268295" sldId="319"/>
        </pc:sldMkLst>
        <pc:spChg chg="mod">
          <ac:chgData name="Michael Asante" userId="S::m.asante@studenti.unipi.it::123acc9d-0ee5-49f8-8b08-a2552b5ddac2" providerId="AD" clId="Web-{6B58F073-12B6-654F-3386-9CD8B2B1B0F1}" dt="2022-04-09T16:57:54.230" v="1075" actId="14100"/>
          <ac:spMkLst>
            <pc:docMk/>
            <pc:sldMk cId="1673268295" sldId="319"/>
            <ac:spMk id="408" creationId="{00000000-0000-0000-0000-000000000000}"/>
          </ac:spMkLst>
        </pc:spChg>
        <pc:spChg chg="mod">
          <ac:chgData name="Michael Asante" userId="S::m.asante@studenti.unipi.it::123acc9d-0ee5-49f8-8b08-a2552b5ddac2" providerId="AD" clId="Web-{6B58F073-12B6-654F-3386-9CD8B2B1B0F1}" dt="2022-04-09T17:02:39.561" v="1121" actId="20577"/>
          <ac:spMkLst>
            <pc:docMk/>
            <pc:sldMk cId="1673268295" sldId="319"/>
            <ac:spMk id="409" creationId="{00000000-0000-0000-0000-000000000000}"/>
          </ac:spMkLst>
        </pc:spChg>
        <pc:picChg chg="del">
          <ac:chgData name="Michael Asante" userId="S::m.asante@studenti.unipi.it::123acc9d-0ee5-49f8-8b08-a2552b5ddac2" providerId="AD" clId="Web-{6B58F073-12B6-654F-3386-9CD8B2B1B0F1}" dt="2022-04-09T16:42:26.897" v="1057"/>
          <ac:picMkLst>
            <pc:docMk/>
            <pc:sldMk cId="1673268295" sldId="319"/>
            <ac:picMk id="3" creationId="{FDAD215B-B97B-887A-A79B-28D3F51ECC21}"/>
          </ac:picMkLst>
        </pc:picChg>
      </pc:sldChg>
      <pc:sldChg chg="modSp add replId">
        <pc:chgData name="Michael Asante" userId="S::m.asante@studenti.unipi.it::123acc9d-0ee5-49f8-8b08-a2552b5ddac2" providerId="AD" clId="Web-{6B58F073-12B6-654F-3386-9CD8B2B1B0F1}" dt="2022-04-09T17:16:01.852" v="1223" actId="20577"/>
        <pc:sldMkLst>
          <pc:docMk/>
          <pc:sldMk cId="3512585853" sldId="320"/>
        </pc:sldMkLst>
        <pc:spChg chg="mod">
          <ac:chgData name="Michael Asante" userId="S::m.asante@studenti.unipi.it::123acc9d-0ee5-49f8-8b08-a2552b5ddac2" providerId="AD" clId="Web-{6B58F073-12B6-654F-3386-9CD8B2B1B0F1}" dt="2022-04-09T17:16:01.852" v="1223" actId="20577"/>
          <ac:spMkLst>
            <pc:docMk/>
            <pc:sldMk cId="3512585853" sldId="320"/>
            <ac:spMk id="408" creationId="{00000000-0000-0000-0000-000000000000}"/>
          </ac:spMkLst>
        </pc:spChg>
      </pc:sldChg>
    </pc:docChg>
  </pc:docChgLst>
  <pc:docChgLst>
    <pc:chgData name="Michael Asante" userId="S::m.asante@studenti.unipi.it::123acc9d-0ee5-49f8-8b08-a2552b5ddac2" providerId="AD" clId="Web-{DF56CD94-C354-3E17-6B79-EBCB5E6B3E46}"/>
    <pc:docChg chg="addSld modSld">
      <pc:chgData name="Michael Asante" userId="S::m.asante@studenti.unipi.it::123acc9d-0ee5-49f8-8b08-a2552b5ddac2" providerId="AD" clId="Web-{DF56CD94-C354-3E17-6B79-EBCB5E6B3E46}" dt="2022-04-09T17:43:25.620" v="78" actId="14100"/>
      <pc:docMkLst>
        <pc:docMk/>
      </pc:docMkLst>
      <pc:sldChg chg="addSp delSp modSp">
        <pc:chgData name="Michael Asante" userId="S::m.asante@studenti.unipi.it::123acc9d-0ee5-49f8-8b08-a2552b5ddac2" providerId="AD" clId="Web-{DF56CD94-C354-3E17-6B79-EBCB5E6B3E46}" dt="2022-04-09T17:35:58.713" v="33" actId="14100"/>
        <pc:sldMkLst>
          <pc:docMk/>
          <pc:sldMk cId="3512585853" sldId="320"/>
        </pc:sldMkLst>
        <pc:spChg chg="add del mod">
          <ac:chgData name="Michael Asante" userId="S::m.asante@studenti.unipi.it::123acc9d-0ee5-49f8-8b08-a2552b5ddac2" providerId="AD" clId="Web-{DF56CD94-C354-3E17-6B79-EBCB5E6B3E46}" dt="2022-04-09T17:34:23.491" v="28"/>
          <ac:spMkLst>
            <pc:docMk/>
            <pc:sldMk cId="3512585853" sldId="320"/>
            <ac:spMk id="4" creationId="{A5E7653B-461D-96F2-2ECA-2BDFF939AED2}"/>
          </ac:spMkLst>
        </pc:spChg>
        <pc:spChg chg="mod">
          <ac:chgData name="Michael Asante" userId="S::m.asante@studenti.unipi.it::123acc9d-0ee5-49f8-8b08-a2552b5ddac2" providerId="AD" clId="Web-{DF56CD94-C354-3E17-6B79-EBCB5E6B3E46}" dt="2022-04-09T17:35:44.322" v="29" actId="14100"/>
          <ac:spMkLst>
            <pc:docMk/>
            <pc:sldMk cId="3512585853" sldId="320"/>
            <ac:spMk id="408" creationId="{00000000-0000-0000-0000-000000000000}"/>
          </ac:spMkLst>
        </pc:spChg>
        <pc:picChg chg="del">
          <ac:chgData name="Michael Asante" userId="S::m.asante@studenti.unipi.it::123acc9d-0ee5-49f8-8b08-a2552b5ddac2" providerId="AD" clId="Web-{DF56CD94-C354-3E17-6B79-EBCB5E6B3E46}" dt="2022-04-09T17:33:14.005" v="19"/>
          <ac:picMkLst>
            <pc:docMk/>
            <pc:sldMk cId="3512585853" sldId="320"/>
            <ac:picMk id="2" creationId="{97E3C040-B2CE-CDF4-F560-4054326119EB}"/>
          </ac:picMkLst>
        </pc:picChg>
        <pc:picChg chg="add mod">
          <ac:chgData name="Michael Asante" userId="S::m.asante@studenti.unipi.it::123acc9d-0ee5-49f8-8b08-a2552b5ddac2" providerId="AD" clId="Web-{DF56CD94-C354-3E17-6B79-EBCB5E6B3E46}" dt="2022-04-09T17:35:58.713" v="33" actId="14100"/>
          <ac:picMkLst>
            <pc:docMk/>
            <pc:sldMk cId="3512585853" sldId="320"/>
            <ac:picMk id="3" creationId="{761EDE0C-00E0-BBAD-DAA6-5FA59C56BC11}"/>
          </ac:picMkLst>
        </pc:picChg>
        <pc:picChg chg="add mod">
          <ac:chgData name="Michael Asante" userId="S::m.asante@studenti.unipi.it::123acc9d-0ee5-49f8-8b08-a2552b5ddac2" providerId="AD" clId="Web-{DF56CD94-C354-3E17-6B79-EBCB5E6B3E46}" dt="2022-04-09T17:35:51.713" v="31" actId="14100"/>
          <ac:picMkLst>
            <pc:docMk/>
            <pc:sldMk cId="3512585853" sldId="320"/>
            <ac:picMk id="5" creationId="{1E78449E-1F60-32CF-F665-FB36E7BFDC89}"/>
          </ac:picMkLst>
        </pc:picChg>
      </pc:sldChg>
      <pc:sldChg chg="addSp delSp modSp add replId">
        <pc:chgData name="Michael Asante" userId="S::m.asante@studenti.unipi.it::123acc9d-0ee5-49f8-8b08-a2552b5ddac2" providerId="AD" clId="Web-{DF56CD94-C354-3E17-6B79-EBCB5E6B3E46}" dt="2022-04-09T17:43:25.620" v="78" actId="14100"/>
        <pc:sldMkLst>
          <pc:docMk/>
          <pc:sldMk cId="1103729918" sldId="321"/>
        </pc:sldMkLst>
        <pc:spChg chg="add mod">
          <ac:chgData name="Michael Asante" userId="S::m.asante@studenti.unipi.it::123acc9d-0ee5-49f8-8b08-a2552b5ddac2" providerId="AD" clId="Web-{DF56CD94-C354-3E17-6B79-EBCB5E6B3E46}" dt="2022-04-09T17:43:25.620" v="78" actId="14100"/>
          <ac:spMkLst>
            <pc:docMk/>
            <pc:sldMk cId="1103729918" sldId="321"/>
            <ac:spMk id="4" creationId="{8C2CC07F-1C40-F314-6855-BFC6F6BD63AA}"/>
          </ac:spMkLst>
        </pc:spChg>
        <pc:spChg chg="mod">
          <ac:chgData name="Michael Asante" userId="S::m.asante@studenti.unipi.it::123acc9d-0ee5-49f8-8b08-a2552b5ddac2" providerId="AD" clId="Web-{DF56CD94-C354-3E17-6B79-EBCB5E6B3E46}" dt="2022-04-09T17:42:04.758" v="71" actId="20577"/>
          <ac:spMkLst>
            <pc:docMk/>
            <pc:sldMk cId="1103729918" sldId="321"/>
            <ac:spMk id="408" creationId="{00000000-0000-0000-0000-000000000000}"/>
          </ac:spMkLst>
        </pc:spChg>
        <pc:picChg chg="add mod">
          <ac:chgData name="Michael Asante" userId="S::m.asante@studenti.unipi.it::123acc9d-0ee5-49f8-8b08-a2552b5ddac2" providerId="AD" clId="Web-{DF56CD94-C354-3E17-6B79-EBCB5E6B3E46}" dt="2022-04-09T17:42:05.773" v="74" actId="14100"/>
          <ac:picMkLst>
            <pc:docMk/>
            <pc:sldMk cId="1103729918" sldId="321"/>
            <ac:picMk id="2" creationId="{039344F1-83A3-954B-D64E-BE1D5CB02323}"/>
          </ac:picMkLst>
        </pc:picChg>
        <pc:picChg chg="del">
          <ac:chgData name="Michael Asante" userId="S::m.asante@studenti.unipi.it::123acc9d-0ee5-49f8-8b08-a2552b5ddac2" providerId="AD" clId="Web-{DF56CD94-C354-3E17-6B79-EBCB5E6B3E46}" dt="2022-04-09T17:40:39.114" v="61"/>
          <ac:picMkLst>
            <pc:docMk/>
            <pc:sldMk cId="1103729918" sldId="321"/>
            <ac:picMk id="3" creationId="{761EDE0C-00E0-BBAD-DAA6-5FA59C56BC11}"/>
          </ac:picMkLst>
        </pc:picChg>
        <pc:picChg chg="del">
          <ac:chgData name="Michael Asante" userId="S::m.asante@studenti.unipi.it::123acc9d-0ee5-49f8-8b08-a2552b5ddac2" providerId="AD" clId="Web-{DF56CD94-C354-3E17-6B79-EBCB5E6B3E46}" dt="2022-04-09T17:40:38.895" v="60"/>
          <ac:picMkLst>
            <pc:docMk/>
            <pc:sldMk cId="1103729918" sldId="321"/>
            <ac:picMk id="5" creationId="{1E78449E-1F60-32CF-F665-FB36E7BFDC89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7774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91539a1ac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91539a1ac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53459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4566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5532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8680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07947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3625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91539a1ac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91539a1ac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3991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04623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165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8de65c893a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8de65c893a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98147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92617d702d_0_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92617d702d_0_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2617d702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2617d702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2617d702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2617d702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5905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2617d702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2617d702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71949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8e2761a5d2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8e2761a5d2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91539a1ac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91539a1ac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91539a1ac0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91539a1ac0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91539a1ac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91539a1ac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0284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91539a1ac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91539a1ac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3943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2745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145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558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3810"/>
            <a:ext cx="9144000" cy="513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5363250" y="1274175"/>
            <a:ext cx="1449000" cy="1449000"/>
          </a:xfrm>
          <a:prstGeom prst="ellipse">
            <a:avLst/>
          </a:prstGeom>
          <a:gradFill>
            <a:gsLst>
              <a:gs pos="0">
                <a:srgbClr val="FFFFFF">
                  <a:alpha val="55290"/>
                </a:srgbClr>
              </a:gs>
              <a:gs pos="100000">
                <a:srgbClr val="FFE55C">
                  <a:alpha val="5529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3" y="-50"/>
            <a:ext cx="6214307" cy="2673691"/>
            <a:chOff x="73" y="-50"/>
            <a:chExt cx="6214307" cy="2673691"/>
          </a:xfrm>
        </p:grpSpPr>
        <p:sp>
          <p:nvSpPr>
            <p:cNvPr id="12" name="Google Shape;12;p2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219150" y="355325"/>
            <a:ext cx="9535069" cy="6121411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>
                  <a:alpha val="85490"/>
                </a:srgbClr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861300" y="1098725"/>
            <a:ext cx="4730100" cy="167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5200"/>
              <a:buNone/>
              <a:defRPr sz="5200" b="1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861300" y="2737825"/>
            <a:ext cx="3882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3" y="35386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5" y="37871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2883804" y="1389394"/>
            <a:ext cx="23847" cy="19584"/>
          </a:xfrm>
          <a:custGeom>
            <a:avLst/>
            <a:gdLst/>
            <a:ahLst/>
            <a:cxnLst/>
            <a:rect l="l" t="t" r="r" b="b"/>
            <a:pathLst>
              <a:path w="744" h="611" extrusionOk="0">
                <a:moveTo>
                  <a:pt x="372" y="1"/>
                </a:moveTo>
                <a:cubicBezTo>
                  <a:pt x="194" y="1"/>
                  <a:pt x="1" y="120"/>
                  <a:pt x="1" y="313"/>
                </a:cubicBezTo>
                <a:cubicBezTo>
                  <a:pt x="1" y="491"/>
                  <a:pt x="194" y="610"/>
                  <a:pt x="372" y="610"/>
                </a:cubicBezTo>
                <a:cubicBezTo>
                  <a:pt x="625" y="610"/>
                  <a:pt x="744" y="491"/>
                  <a:pt x="744" y="313"/>
                </a:cubicBezTo>
                <a:cubicBezTo>
                  <a:pt x="744" y="120"/>
                  <a:pt x="625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2326027" y="1627576"/>
            <a:ext cx="25738" cy="19552"/>
          </a:xfrm>
          <a:custGeom>
            <a:avLst/>
            <a:gdLst/>
            <a:ahLst/>
            <a:cxnLst/>
            <a:rect l="l" t="t" r="r" b="b"/>
            <a:pathLst>
              <a:path w="803" h="610" extrusionOk="0">
                <a:moveTo>
                  <a:pt x="431" y="0"/>
                </a:moveTo>
                <a:cubicBezTo>
                  <a:pt x="194" y="0"/>
                  <a:pt x="1" y="119"/>
                  <a:pt x="1" y="312"/>
                </a:cubicBezTo>
                <a:cubicBezTo>
                  <a:pt x="1" y="491"/>
                  <a:pt x="194" y="610"/>
                  <a:pt x="431" y="610"/>
                </a:cubicBezTo>
                <a:cubicBezTo>
                  <a:pt x="625" y="610"/>
                  <a:pt x="803" y="491"/>
                  <a:pt x="803" y="312"/>
                </a:cubicBezTo>
                <a:cubicBezTo>
                  <a:pt x="803" y="119"/>
                  <a:pt x="625" y="0"/>
                  <a:pt x="431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419069" y="948800"/>
            <a:ext cx="25770" cy="19552"/>
          </a:xfrm>
          <a:custGeom>
            <a:avLst/>
            <a:gdLst/>
            <a:ahLst/>
            <a:cxnLst/>
            <a:rect l="l" t="t" r="r" b="b"/>
            <a:pathLst>
              <a:path w="804" h="610" extrusionOk="0">
                <a:moveTo>
                  <a:pt x="372" y="0"/>
                </a:moveTo>
                <a:cubicBezTo>
                  <a:pt x="194" y="0"/>
                  <a:pt x="1" y="119"/>
                  <a:pt x="1" y="312"/>
                </a:cubicBezTo>
                <a:cubicBezTo>
                  <a:pt x="1" y="491"/>
                  <a:pt x="194" y="610"/>
                  <a:pt x="372" y="610"/>
                </a:cubicBezTo>
                <a:cubicBezTo>
                  <a:pt x="625" y="610"/>
                  <a:pt x="803" y="491"/>
                  <a:pt x="803" y="312"/>
                </a:cubicBezTo>
                <a:cubicBezTo>
                  <a:pt x="803" y="119"/>
                  <a:pt x="625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2992911" y="1200765"/>
            <a:ext cx="35739" cy="31956"/>
          </a:xfrm>
          <a:custGeom>
            <a:avLst/>
            <a:gdLst/>
            <a:ahLst/>
            <a:cxnLst/>
            <a:rect l="l" t="t" r="r" b="b"/>
            <a:pathLst>
              <a:path w="1115" h="997" extrusionOk="0">
                <a:moveTo>
                  <a:pt x="565" y="1"/>
                </a:moveTo>
                <a:cubicBezTo>
                  <a:pt x="253" y="1"/>
                  <a:pt x="0" y="253"/>
                  <a:pt x="0" y="491"/>
                </a:cubicBezTo>
                <a:cubicBezTo>
                  <a:pt x="0" y="744"/>
                  <a:pt x="253" y="997"/>
                  <a:pt x="565" y="997"/>
                </a:cubicBezTo>
                <a:cubicBezTo>
                  <a:pt x="877" y="997"/>
                  <a:pt x="1115" y="744"/>
                  <a:pt x="1115" y="491"/>
                </a:cubicBezTo>
                <a:cubicBezTo>
                  <a:pt x="1115" y="253"/>
                  <a:pt x="877" y="1"/>
                  <a:pt x="565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859989" y="1087395"/>
            <a:ext cx="23847" cy="20065"/>
          </a:xfrm>
          <a:custGeom>
            <a:avLst/>
            <a:gdLst/>
            <a:ahLst/>
            <a:cxnLst/>
            <a:rect l="l" t="t" r="r" b="b"/>
            <a:pathLst>
              <a:path w="744" h="626" extrusionOk="0">
                <a:moveTo>
                  <a:pt x="372" y="1"/>
                </a:moveTo>
                <a:cubicBezTo>
                  <a:pt x="194" y="1"/>
                  <a:pt x="1" y="135"/>
                  <a:pt x="1" y="313"/>
                </a:cubicBezTo>
                <a:cubicBezTo>
                  <a:pt x="1" y="506"/>
                  <a:pt x="194" y="625"/>
                  <a:pt x="372" y="625"/>
                </a:cubicBezTo>
                <a:cubicBezTo>
                  <a:pt x="566" y="625"/>
                  <a:pt x="744" y="506"/>
                  <a:pt x="744" y="313"/>
                </a:cubicBezTo>
                <a:cubicBezTo>
                  <a:pt x="744" y="135"/>
                  <a:pt x="566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269017" y="1077876"/>
            <a:ext cx="50034" cy="39585"/>
          </a:xfrm>
          <a:custGeom>
            <a:avLst/>
            <a:gdLst/>
            <a:ahLst/>
            <a:cxnLst/>
            <a:rect l="l" t="t" r="r" b="b"/>
            <a:pathLst>
              <a:path w="1561" h="1235" extrusionOk="0">
                <a:moveTo>
                  <a:pt x="743" y="1"/>
                </a:moveTo>
                <a:cubicBezTo>
                  <a:pt x="372" y="1"/>
                  <a:pt x="0" y="238"/>
                  <a:pt x="0" y="610"/>
                </a:cubicBezTo>
                <a:cubicBezTo>
                  <a:pt x="0" y="982"/>
                  <a:pt x="372" y="1234"/>
                  <a:pt x="743" y="1234"/>
                </a:cubicBezTo>
                <a:cubicBezTo>
                  <a:pt x="1189" y="1234"/>
                  <a:pt x="1561" y="982"/>
                  <a:pt x="1561" y="610"/>
                </a:cubicBezTo>
                <a:cubicBezTo>
                  <a:pt x="1561" y="238"/>
                  <a:pt x="1189" y="1"/>
                  <a:pt x="743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6448234" y="777800"/>
            <a:ext cx="35771" cy="31924"/>
          </a:xfrm>
          <a:custGeom>
            <a:avLst/>
            <a:gdLst/>
            <a:ahLst/>
            <a:cxnLst/>
            <a:rect l="l" t="t" r="r" b="b"/>
            <a:pathLst>
              <a:path w="1116" h="996" extrusionOk="0">
                <a:moveTo>
                  <a:pt x="566" y="0"/>
                </a:moveTo>
                <a:cubicBezTo>
                  <a:pt x="253" y="0"/>
                  <a:pt x="1" y="253"/>
                  <a:pt x="1" y="505"/>
                </a:cubicBezTo>
                <a:cubicBezTo>
                  <a:pt x="1" y="743"/>
                  <a:pt x="253" y="996"/>
                  <a:pt x="566" y="996"/>
                </a:cubicBezTo>
                <a:cubicBezTo>
                  <a:pt x="878" y="996"/>
                  <a:pt x="1115" y="743"/>
                  <a:pt x="1115" y="505"/>
                </a:cubicBezTo>
                <a:cubicBezTo>
                  <a:pt x="1115" y="253"/>
                  <a:pt x="878" y="0"/>
                  <a:pt x="566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6170532" y="877355"/>
            <a:ext cx="23847" cy="19552"/>
          </a:xfrm>
          <a:custGeom>
            <a:avLst/>
            <a:gdLst/>
            <a:ahLst/>
            <a:cxnLst/>
            <a:rect l="l" t="t" r="r" b="b"/>
            <a:pathLst>
              <a:path w="744" h="610" extrusionOk="0">
                <a:moveTo>
                  <a:pt x="372" y="0"/>
                </a:moveTo>
                <a:cubicBezTo>
                  <a:pt x="194" y="0"/>
                  <a:pt x="1" y="119"/>
                  <a:pt x="1" y="312"/>
                </a:cubicBezTo>
                <a:cubicBezTo>
                  <a:pt x="1" y="491"/>
                  <a:pt x="194" y="609"/>
                  <a:pt x="372" y="609"/>
                </a:cubicBezTo>
                <a:cubicBezTo>
                  <a:pt x="625" y="609"/>
                  <a:pt x="744" y="491"/>
                  <a:pt x="744" y="312"/>
                </a:cubicBezTo>
                <a:cubicBezTo>
                  <a:pt x="744" y="119"/>
                  <a:pt x="625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4564798" y="2199168"/>
            <a:ext cx="23847" cy="21956"/>
          </a:xfrm>
          <a:custGeom>
            <a:avLst/>
            <a:gdLst/>
            <a:ahLst/>
            <a:cxnLst/>
            <a:rect l="l" t="t" r="r" b="b"/>
            <a:pathLst>
              <a:path w="744" h="685" extrusionOk="0">
                <a:moveTo>
                  <a:pt x="372" y="1"/>
                </a:moveTo>
                <a:cubicBezTo>
                  <a:pt x="194" y="1"/>
                  <a:pt x="1" y="179"/>
                  <a:pt x="1" y="313"/>
                </a:cubicBezTo>
                <a:cubicBezTo>
                  <a:pt x="1" y="491"/>
                  <a:pt x="194" y="684"/>
                  <a:pt x="372" y="684"/>
                </a:cubicBezTo>
                <a:cubicBezTo>
                  <a:pt x="566" y="684"/>
                  <a:pt x="744" y="491"/>
                  <a:pt x="744" y="313"/>
                </a:cubicBezTo>
                <a:cubicBezTo>
                  <a:pt x="744" y="179"/>
                  <a:pt x="566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1605807" y="313360"/>
            <a:ext cx="49585" cy="41957"/>
          </a:xfrm>
          <a:custGeom>
            <a:avLst/>
            <a:gdLst/>
            <a:ahLst/>
            <a:cxnLst/>
            <a:rect l="l" t="t" r="r" b="b"/>
            <a:pathLst>
              <a:path w="1547" h="1309" extrusionOk="0">
                <a:moveTo>
                  <a:pt x="744" y="1"/>
                </a:moveTo>
                <a:cubicBezTo>
                  <a:pt x="372" y="1"/>
                  <a:pt x="0" y="313"/>
                  <a:pt x="0" y="684"/>
                </a:cubicBezTo>
                <a:cubicBezTo>
                  <a:pt x="0" y="996"/>
                  <a:pt x="372" y="1308"/>
                  <a:pt x="744" y="1308"/>
                </a:cubicBezTo>
                <a:cubicBezTo>
                  <a:pt x="1174" y="1308"/>
                  <a:pt x="1546" y="996"/>
                  <a:pt x="1546" y="684"/>
                </a:cubicBezTo>
                <a:cubicBezTo>
                  <a:pt x="1546" y="313"/>
                  <a:pt x="1174" y="1"/>
                  <a:pt x="744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1961141" y="601544"/>
            <a:ext cx="23847" cy="21475"/>
          </a:xfrm>
          <a:custGeom>
            <a:avLst/>
            <a:gdLst/>
            <a:ahLst/>
            <a:cxnLst/>
            <a:rect l="l" t="t" r="r" b="b"/>
            <a:pathLst>
              <a:path w="744" h="670" extrusionOk="0">
                <a:moveTo>
                  <a:pt x="372" y="1"/>
                </a:moveTo>
                <a:cubicBezTo>
                  <a:pt x="179" y="1"/>
                  <a:pt x="1" y="179"/>
                  <a:pt x="1" y="298"/>
                </a:cubicBezTo>
                <a:cubicBezTo>
                  <a:pt x="1" y="491"/>
                  <a:pt x="179" y="669"/>
                  <a:pt x="372" y="669"/>
                </a:cubicBezTo>
                <a:cubicBezTo>
                  <a:pt x="610" y="669"/>
                  <a:pt x="744" y="491"/>
                  <a:pt x="744" y="298"/>
                </a:cubicBezTo>
                <a:cubicBezTo>
                  <a:pt x="744" y="179"/>
                  <a:pt x="610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6740233" y="335284"/>
            <a:ext cx="25770" cy="20033"/>
          </a:xfrm>
          <a:custGeom>
            <a:avLst/>
            <a:gdLst/>
            <a:ahLst/>
            <a:cxnLst/>
            <a:rect l="l" t="t" r="r" b="b"/>
            <a:pathLst>
              <a:path w="804" h="625" extrusionOk="0">
                <a:moveTo>
                  <a:pt x="372" y="0"/>
                </a:moveTo>
                <a:cubicBezTo>
                  <a:pt x="179" y="0"/>
                  <a:pt x="1" y="134"/>
                  <a:pt x="1" y="312"/>
                </a:cubicBezTo>
                <a:cubicBezTo>
                  <a:pt x="1" y="506"/>
                  <a:pt x="179" y="624"/>
                  <a:pt x="372" y="624"/>
                </a:cubicBezTo>
                <a:cubicBezTo>
                  <a:pt x="625" y="624"/>
                  <a:pt x="803" y="506"/>
                  <a:pt x="803" y="312"/>
                </a:cubicBezTo>
                <a:cubicBezTo>
                  <a:pt x="803" y="134"/>
                  <a:pt x="625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3147692" y="2085799"/>
            <a:ext cx="23879" cy="21956"/>
          </a:xfrm>
          <a:custGeom>
            <a:avLst/>
            <a:gdLst/>
            <a:ahLst/>
            <a:cxnLst/>
            <a:rect l="l" t="t" r="r" b="b"/>
            <a:pathLst>
              <a:path w="745" h="685" extrusionOk="0">
                <a:moveTo>
                  <a:pt x="373" y="1"/>
                </a:moveTo>
                <a:cubicBezTo>
                  <a:pt x="194" y="1"/>
                  <a:pt x="1" y="194"/>
                  <a:pt x="1" y="313"/>
                </a:cubicBezTo>
                <a:cubicBezTo>
                  <a:pt x="1" y="506"/>
                  <a:pt x="194" y="684"/>
                  <a:pt x="373" y="684"/>
                </a:cubicBezTo>
                <a:cubicBezTo>
                  <a:pt x="566" y="684"/>
                  <a:pt x="744" y="506"/>
                  <a:pt x="744" y="313"/>
                </a:cubicBezTo>
                <a:cubicBezTo>
                  <a:pt x="744" y="194"/>
                  <a:pt x="566" y="1"/>
                  <a:pt x="373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1301917" y="1811910"/>
            <a:ext cx="49553" cy="40034"/>
          </a:xfrm>
          <a:custGeom>
            <a:avLst/>
            <a:gdLst/>
            <a:ahLst/>
            <a:cxnLst/>
            <a:rect l="l" t="t" r="r" b="b"/>
            <a:pathLst>
              <a:path w="1546" h="1249" extrusionOk="0">
                <a:moveTo>
                  <a:pt x="743" y="1"/>
                </a:moveTo>
                <a:cubicBezTo>
                  <a:pt x="312" y="1"/>
                  <a:pt x="0" y="253"/>
                  <a:pt x="0" y="625"/>
                </a:cubicBezTo>
                <a:cubicBezTo>
                  <a:pt x="0" y="996"/>
                  <a:pt x="312" y="1249"/>
                  <a:pt x="743" y="1249"/>
                </a:cubicBezTo>
                <a:cubicBezTo>
                  <a:pt x="1174" y="1249"/>
                  <a:pt x="1546" y="996"/>
                  <a:pt x="1546" y="625"/>
                </a:cubicBezTo>
                <a:cubicBezTo>
                  <a:pt x="1546" y="253"/>
                  <a:pt x="1174" y="1"/>
                  <a:pt x="743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5444126" y="591543"/>
            <a:ext cx="25770" cy="19552"/>
          </a:xfrm>
          <a:custGeom>
            <a:avLst/>
            <a:gdLst/>
            <a:ahLst/>
            <a:cxnLst/>
            <a:rect l="l" t="t" r="r" b="b"/>
            <a:pathLst>
              <a:path w="804" h="610" extrusionOk="0">
                <a:moveTo>
                  <a:pt x="432" y="0"/>
                </a:moveTo>
                <a:cubicBezTo>
                  <a:pt x="194" y="0"/>
                  <a:pt x="1" y="119"/>
                  <a:pt x="1" y="313"/>
                </a:cubicBezTo>
                <a:cubicBezTo>
                  <a:pt x="1" y="491"/>
                  <a:pt x="194" y="610"/>
                  <a:pt x="432" y="610"/>
                </a:cubicBezTo>
                <a:cubicBezTo>
                  <a:pt x="625" y="610"/>
                  <a:pt x="803" y="491"/>
                  <a:pt x="803" y="313"/>
                </a:cubicBezTo>
                <a:cubicBezTo>
                  <a:pt x="803" y="119"/>
                  <a:pt x="625" y="0"/>
                  <a:pt x="43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31219" y="773986"/>
            <a:ext cx="23847" cy="20033"/>
          </a:xfrm>
          <a:custGeom>
            <a:avLst/>
            <a:gdLst/>
            <a:ahLst/>
            <a:cxnLst/>
            <a:rect l="l" t="t" r="r" b="b"/>
            <a:pathLst>
              <a:path w="744" h="625" extrusionOk="0">
                <a:moveTo>
                  <a:pt x="372" y="0"/>
                </a:moveTo>
                <a:cubicBezTo>
                  <a:pt x="179" y="0"/>
                  <a:pt x="1" y="119"/>
                  <a:pt x="1" y="312"/>
                </a:cubicBezTo>
                <a:cubicBezTo>
                  <a:pt x="1" y="491"/>
                  <a:pt x="179" y="624"/>
                  <a:pt x="372" y="624"/>
                </a:cubicBezTo>
                <a:cubicBezTo>
                  <a:pt x="550" y="624"/>
                  <a:pt x="744" y="491"/>
                  <a:pt x="744" y="312"/>
                </a:cubicBezTo>
                <a:cubicBezTo>
                  <a:pt x="744" y="119"/>
                  <a:pt x="550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351438" y="2286351"/>
            <a:ext cx="23847" cy="21924"/>
          </a:xfrm>
          <a:custGeom>
            <a:avLst/>
            <a:gdLst/>
            <a:ahLst/>
            <a:cxnLst/>
            <a:rect l="l" t="t" r="r" b="b"/>
            <a:pathLst>
              <a:path w="744" h="684" extrusionOk="0">
                <a:moveTo>
                  <a:pt x="372" y="0"/>
                </a:moveTo>
                <a:cubicBezTo>
                  <a:pt x="134" y="0"/>
                  <a:pt x="1" y="194"/>
                  <a:pt x="1" y="372"/>
                </a:cubicBezTo>
                <a:cubicBezTo>
                  <a:pt x="1" y="491"/>
                  <a:pt x="134" y="684"/>
                  <a:pt x="372" y="684"/>
                </a:cubicBezTo>
                <a:cubicBezTo>
                  <a:pt x="565" y="684"/>
                  <a:pt x="744" y="491"/>
                  <a:pt x="744" y="372"/>
                </a:cubicBezTo>
                <a:cubicBezTo>
                  <a:pt x="744" y="194"/>
                  <a:pt x="565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8448855" y="676803"/>
            <a:ext cx="26219" cy="20033"/>
          </a:xfrm>
          <a:custGeom>
            <a:avLst/>
            <a:gdLst/>
            <a:ahLst/>
            <a:cxnLst/>
            <a:rect l="l" t="t" r="r" b="b"/>
            <a:pathLst>
              <a:path w="818" h="625" extrusionOk="0">
                <a:moveTo>
                  <a:pt x="372" y="1"/>
                </a:moveTo>
                <a:cubicBezTo>
                  <a:pt x="194" y="1"/>
                  <a:pt x="1" y="120"/>
                  <a:pt x="1" y="313"/>
                </a:cubicBezTo>
                <a:cubicBezTo>
                  <a:pt x="1" y="491"/>
                  <a:pt x="194" y="625"/>
                  <a:pt x="372" y="625"/>
                </a:cubicBezTo>
                <a:cubicBezTo>
                  <a:pt x="625" y="625"/>
                  <a:pt x="818" y="491"/>
                  <a:pt x="818" y="313"/>
                </a:cubicBezTo>
                <a:cubicBezTo>
                  <a:pt x="818" y="120"/>
                  <a:pt x="625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6265792" y="1065984"/>
            <a:ext cx="23879" cy="21443"/>
          </a:xfrm>
          <a:custGeom>
            <a:avLst/>
            <a:gdLst/>
            <a:ahLst/>
            <a:cxnLst/>
            <a:rect l="l" t="t" r="r" b="b"/>
            <a:pathLst>
              <a:path w="745" h="669" extrusionOk="0">
                <a:moveTo>
                  <a:pt x="373" y="0"/>
                </a:moveTo>
                <a:cubicBezTo>
                  <a:pt x="120" y="0"/>
                  <a:pt x="1" y="119"/>
                  <a:pt x="1" y="297"/>
                </a:cubicBezTo>
                <a:cubicBezTo>
                  <a:pt x="1" y="491"/>
                  <a:pt x="120" y="669"/>
                  <a:pt x="373" y="669"/>
                </a:cubicBezTo>
                <a:cubicBezTo>
                  <a:pt x="566" y="669"/>
                  <a:pt x="744" y="491"/>
                  <a:pt x="744" y="297"/>
                </a:cubicBezTo>
                <a:cubicBezTo>
                  <a:pt x="744" y="119"/>
                  <a:pt x="566" y="0"/>
                  <a:pt x="373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6998416" y="168546"/>
            <a:ext cx="23847" cy="20033"/>
          </a:xfrm>
          <a:custGeom>
            <a:avLst/>
            <a:gdLst/>
            <a:ahLst/>
            <a:cxnLst/>
            <a:rect l="l" t="t" r="r" b="b"/>
            <a:pathLst>
              <a:path w="744" h="625" extrusionOk="0">
                <a:moveTo>
                  <a:pt x="372" y="1"/>
                </a:moveTo>
                <a:cubicBezTo>
                  <a:pt x="179" y="1"/>
                  <a:pt x="0" y="135"/>
                  <a:pt x="0" y="313"/>
                </a:cubicBezTo>
                <a:cubicBezTo>
                  <a:pt x="0" y="506"/>
                  <a:pt x="179" y="625"/>
                  <a:pt x="372" y="625"/>
                </a:cubicBezTo>
                <a:cubicBezTo>
                  <a:pt x="550" y="625"/>
                  <a:pt x="743" y="506"/>
                  <a:pt x="743" y="313"/>
                </a:cubicBezTo>
                <a:cubicBezTo>
                  <a:pt x="743" y="135"/>
                  <a:pt x="550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865586" y="1490392"/>
            <a:ext cx="23847" cy="20033"/>
          </a:xfrm>
          <a:custGeom>
            <a:avLst/>
            <a:gdLst/>
            <a:ahLst/>
            <a:cxnLst/>
            <a:rect l="l" t="t" r="r" b="b"/>
            <a:pathLst>
              <a:path w="744" h="625" extrusionOk="0">
                <a:moveTo>
                  <a:pt x="372" y="0"/>
                </a:moveTo>
                <a:cubicBezTo>
                  <a:pt x="119" y="0"/>
                  <a:pt x="0" y="134"/>
                  <a:pt x="0" y="312"/>
                </a:cubicBezTo>
                <a:cubicBezTo>
                  <a:pt x="0" y="506"/>
                  <a:pt x="119" y="625"/>
                  <a:pt x="372" y="625"/>
                </a:cubicBezTo>
                <a:cubicBezTo>
                  <a:pt x="550" y="625"/>
                  <a:pt x="743" y="506"/>
                  <a:pt x="743" y="312"/>
                </a:cubicBezTo>
                <a:cubicBezTo>
                  <a:pt x="743" y="134"/>
                  <a:pt x="550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2332213" y="2506905"/>
            <a:ext cx="37662" cy="31444"/>
          </a:xfrm>
          <a:custGeom>
            <a:avLst/>
            <a:gdLst/>
            <a:ahLst/>
            <a:cxnLst/>
            <a:rect l="l" t="t" r="r" b="b"/>
            <a:pathLst>
              <a:path w="1175" h="981" extrusionOk="0">
                <a:moveTo>
                  <a:pt x="610" y="0"/>
                </a:moveTo>
                <a:cubicBezTo>
                  <a:pt x="313" y="0"/>
                  <a:pt x="1" y="238"/>
                  <a:pt x="1" y="490"/>
                </a:cubicBezTo>
                <a:cubicBezTo>
                  <a:pt x="1" y="743"/>
                  <a:pt x="313" y="981"/>
                  <a:pt x="610" y="981"/>
                </a:cubicBezTo>
                <a:cubicBezTo>
                  <a:pt x="922" y="981"/>
                  <a:pt x="1175" y="743"/>
                  <a:pt x="1175" y="490"/>
                </a:cubicBezTo>
                <a:cubicBezTo>
                  <a:pt x="1175" y="238"/>
                  <a:pt x="922" y="0"/>
                  <a:pt x="610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8554116" y="406729"/>
            <a:ext cx="35771" cy="31956"/>
          </a:xfrm>
          <a:custGeom>
            <a:avLst/>
            <a:gdLst/>
            <a:ahLst/>
            <a:cxnLst/>
            <a:rect l="l" t="t" r="r" b="b"/>
            <a:pathLst>
              <a:path w="1116" h="997" extrusionOk="0">
                <a:moveTo>
                  <a:pt x="566" y="0"/>
                </a:moveTo>
                <a:cubicBezTo>
                  <a:pt x="254" y="0"/>
                  <a:pt x="1" y="253"/>
                  <a:pt x="1" y="506"/>
                </a:cubicBezTo>
                <a:cubicBezTo>
                  <a:pt x="1" y="743"/>
                  <a:pt x="254" y="996"/>
                  <a:pt x="566" y="996"/>
                </a:cubicBezTo>
                <a:cubicBezTo>
                  <a:pt x="878" y="996"/>
                  <a:pt x="1116" y="743"/>
                  <a:pt x="1116" y="506"/>
                </a:cubicBezTo>
                <a:cubicBezTo>
                  <a:pt x="1116" y="253"/>
                  <a:pt x="878" y="0"/>
                  <a:pt x="566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45406" y="1801910"/>
            <a:ext cx="25770" cy="20033"/>
          </a:xfrm>
          <a:custGeom>
            <a:avLst/>
            <a:gdLst/>
            <a:ahLst/>
            <a:cxnLst/>
            <a:rect l="l" t="t" r="r" b="b"/>
            <a:pathLst>
              <a:path w="804" h="625" extrusionOk="0">
                <a:moveTo>
                  <a:pt x="372" y="1"/>
                </a:moveTo>
                <a:cubicBezTo>
                  <a:pt x="179" y="1"/>
                  <a:pt x="1" y="134"/>
                  <a:pt x="1" y="313"/>
                </a:cubicBezTo>
                <a:cubicBezTo>
                  <a:pt x="1" y="506"/>
                  <a:pt x="179" y="625"/>
                  <a:pt x="372" y="625"/>
                </a:cubicBezTo>
                <a:cubicBezTo>
                  <a:pt x="625" y="625"/>
                  <a:pt x="803" y="506"/>
                  <a:pt x="803" y="313"/>
                </a:cubicBezTo>
                <a:cubicBezTo>
                  <a:pt x="803" y="134"/>
                  <a:pt x="625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8784669" y="783986"/>
            <a:ext cx="23847" cy="20033"/>
          </a:xfrm>
          <a:custGeom>
            <a:avLst/>
            <a:gdLst/>
            <a:ahLst/>
            <a:cxnLst/>
            <a:rect l="l" t="t" r="r" b="b"/>
            <a:pathLst>
              <a:path w="744" h="625" extrusionOk="0">
                <a:moveTo>
                  <a:pt x="372" y="0"/>
                </a:moveTo>
                <a:cubicBezTo>
                  <a:pt x="179" y="0"/>
                  <a:pt x="1" y="119"/>
                  <a:pt x="1" y="312"/>
                </a:cubicBezTo>
                <a:cubicBezTo>
                  <a:pt x="1" y="491"/>
                  <a:pt x="179" y="625"/>
                  <a:pt x="372" y="625"/>
                </a:cubicBezTo>
                <a:cubicBezTo>
                  <a:pt x="610" y="625"/>
                  <a:pt x="744" y="491"/>
                  <a:pt x="744" y="312"/>
                </a:cubicBezTo>
                <a:cubicBezTo>
                  <a:pt x="744" y="119"/>
                  <a:pt x="610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8923296" y="244286"/>
            <a:ext cx="25738" cy="21475"/>
          </a:xfrm>
          <a:custGeom>
            <a:avLst/>
            <a:gdLst/>
            <a:ahLst/>
            <a:cxnLst/>
            <a:rect l="l" t="t" r="r" b="b"/>
            <a:pathLst>
              <a:path w="803" h="670" extrusionOk="0">
                <a:moveTo>
                  <a:pt x="372" y="1"/>
                </a:moveTo>
                <a:cubicBezTo>
                  <a:pt x="194" y="1"/>
                  <a:pt x="0" y="179"/>
                  <a:pt x="0" y="372"/>
                </a:cubicBezTo>
                <a:cubicBezTo>
                  <a:pt x="0" y="491"/>
                  <a:pt x="194" y="670"/>
                  <a:pt x="372" y="670"/>
                </a:cubicBezTo>
                <a:cubicBezTo>
                  <a:pt x="624" y="670"/>
                  <a:pt x="803" y="491"/>
                  <a:pt x="803" y="372"/>
                </a:cubicBezTo>
                <a:cubicBezTo>
                  <a:pt x="803" y="179"/>
                  <a:pt x="624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4188020" y="432435"/>
            <a:ext cx="25770" cy="21956"/>
          </a:xfrm>
          <a:custGeom>
            <a:avLst/>
            <a:gdLst/>
            <a:ahLst/>
            <a:cxnLst/>
            <a:rect l="l" t="t" r="r" b="b"/>
            <a:pathLst>
              <a:path w="804" h="685" extrusionOk="0">
                <a:moveTo>
                  <a:pt x="372" y="1"/>
                </a:moveTo>
                <a:cubicBezTo>
                  <a:pt x="179" y="1"/>
                  <a:pt x="1" y="194"/>
                  <a:pt x="1" y="313"/>
                </a:cubicBezTo>
                <a:cubicBezTo>
                  <a:pt x="1" y="506"/>
                  <a:pt x="179" y="684"/>
                  <a:pt x="372" y="684"/>
                </a:cubicBezTo>
                <a:cubicBezTo>
                  <a:pt x="610" y="684"/>
                  <a:pt x="803" y="506"/>
                  <a:pt x="803" y="313"/>
                </a:cubicBezTo>
                <a:cubicBezTo>
                  <a:pt x="803" y="194"/>
                  <a:pt x="610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884194" y="1103614"/>
            <a:ext cx="37662" cy="29552"/>
          </a:xfrm>
          <a:custGeom>
            <a:avLst/>
            <a:gdLst/>
            <a:ahLst/>
            <a:cxnLst/>
            <a:rect l="l" t="t" r="r" b="b"/>
            <a:pathLst>
              <a:path w="1175" h="922" extrusionOk="0">
                <a:moveTo>
                  <a:pt x="610" y="0"/>
                </a:moveTo>
                <a:cubicBezTo>
                  <a:pt x="312" y="0"/>
                  <a:pt x="0" y="179"/>
                  <a:pt x="0" y="491"/>
                </a:cubicBezTo>
                <a:cubicBezTo>
                  <a:pt x="0" y="743"/>
                  <a:pt x="312" y="922"/>
                  <a:pt x="610" y="922"/>
                </a:cubicBezTo>
                <a:cubicBezTo>
                  <a:pt x="922" y="922"/>
                  <a:pt x="1174" y="743"/>
                  <a:pt x="1174" y="491"/>
                </a:cubicBezTo>
                <a:cubicBezTo>
                  <a:pt x="1174" y="179"/>
                  <a:pt x="922" y="0"/>
                  <a:pt x="610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4374277" y="2383502"/>
            <a:ext cx="25738" cy="20065"/>
          </a:xfrm>
          <a:custGeom>
            <a:avLst/>
            <a:gdLst/>
            <a:ahLst/>
            <a:cxnLst/>
            <a:rect l="l" t="t" r="r" b="b"/>
            <a:pathLst>
              <a:path w="803" h="626" extrusionOk="0">
                <a:moveTo>
                  <a:pt x="372" y="1"/>
                </a:moveTo>
                <a:cubicBezTo>
                  <a:pt x="194" y="1"/>
                  <a:pt x="0" y="135"/>
                  <a:pt x="0" y="313"/>
                </a:cubicBezTo>
                <a:cubicBezTo>
                  <a:pt x="0" y="506"/>
                  <a:pt x="194" y="625"/>
                  <a:pt x="372" y="625"/>
                </a:cubicBezTo>
                <a:cubicBezTo>
                  <a:pt x="625" y="625"/>
                  <a:pt x="803" y="506"/>
                  <a:pt x="803" y="313"/>
                </a:cubicBezTo>
                <a:cubicBezTo>
                  <a:pt x="803" y="135"/>
                  <a:pt x="625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1"/>
          <p:cNvSpPr/>
          <p:nvPr/>
        </p:nvSpPr>
        <p:spPr>
          <a:xfrm>
            <a:off x="7618800" y="2209800"/>
            <a:ext cx="1248300" cy="1248300"/>
          </a:xfrm>
          <a:prstGeom prst="ellipse">
            <a:avLst/>
          </a:prstGeom>
          <a:gradFill>
            <a:gsLst>
              <a:gs pos="0">
                <a:srgbClr val="FFFFFF">
                  <a:alpha val="55290"/>
                </a:srgbClr>
              </a:gs>
              <a:gs pos="100000">
                <a:srgbClr val="FFE55C">
                  <a:alpha val="5529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title" hasCustomPrompt="1"/>
          </p:nvPr>
        </p:nvSpPr>
        <p:spPr>
          <a:xfrm>
            <a:off x="419100" y="344125"/>
            <a:ext cx="6801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" name="Google Shape;122;p11"/>
          <p:cNvSpPr txBox="1">
            <a:spLocks noGrp="1"/>
          </p:cNvSpPr>
          <p:nvPr>
            <p:ph type="body" idx="1"/>
          </p:nvPr>
        </p:nvSpPr>
        <p:spPr>
          <a:xfrm>
            <a:off x="1538400" y="2383825"/>
            <a:ext cx="45624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238671" y="2309150"/>
            <a:ext cx="9143814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1"/>
          <p:cNvSpPr/>
          <p:nvPr/>
        </p:nvSpPr>
        <p:spPr>
          <a:xfrm flipH="1">
            <a:off x="-13299" y="36529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"/>
          <p:cNvSpPr/>
          <p:nvPr/>
        </p:nvSpPr>
        <p:spPr>
          <a:xfrm flipH="1">
            <a:off x="-13301" y="39395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11"/>
          <p:cNvGrpSpPr/>
          <p:nvPr/>
        </p:nvGrpSpPr>
        <p:grpSpPr>
          <a:xfrm>
            <a:off x="-506133" y="168546"/>
            <a:ext cx="8463110" cy="2369802"/>
            <a:chOff x="345406" y="168546"/>
            <a:chExt cx="8463110" cy="2369802"/>
          </a:xfrm>
        </p:grpSpPr>
        <p:sp>
          <p:nvSpPr>
            <p:cNvPr id="127" name="Google Shape;127;p11"/>
            <p:cNvSpPr/>
            <p:nvPr/>
          </p:nvSpPr>
          <p:spPr>
            <a:xfrm>
              <a:off x="2883804" y="1389394"/>
              <a:ext cx="23847" cy="19584"/>
            </a:xfrm>
            <a:custGeom>
              <a:avLst/>
              <a:gdLst/>
              <a:ahLst/>
              <a:cxnLst/>
              <a:rect l="l" t="t" r="r" b="b"/>
              <a:pathLst>
                <a:path w="744" h="611" extrusionOk="0">
                  <a:moveTo>
                    <a:pt x="372" y="1"/>
                  </a:moveTo>
                  <a:cubicBezTo>
                    <a:pt x="194" y="1"/>
                    <a:pt x="1" y="120"/>
                    <a:pt x="1" y="313"/>
                  </a:cubicBezTo>
                  <a:cubicBezTo>
                    <a:pt x="1" y="491"/>
                    <a:pt x="194" y="610"/>
                    <a:pt x="372" y="610"/>
                  </a:cubicBezTo>
                  <a:cubicBezTo>
                    <a:pt x="625" y="610"/>
                    <a:pt x="744" y="491"/>
                    <a:pt x="744" y="313"/>
                  </a:cubicBezTo>
                  <a:cubicBezTo>
                    <a:pt x="744" y="120"/>
                    <a:pt x="625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2326027" y="1627576"/>
              <a:ext cx="25738" cy="19552"/>
            </a:xfrm>
            <a:custGeom>
              <a:avLst/>
              <a:gdLst/>
              <a:ahLst/>
              <a:cxnLst/>
              <a:rect l="l" t="t" r="r" b="b"/>
              <a:pathLst>
                <a:path w="803" h="610" extrusionOk="0">
                  <a:moveTo>
                    <a:pt x="431" y="0"/>
                  </a:moveTo>
                  <a:cubicBezTo>
                    <a:pt x="194" y="0"/>
                    <a:pt x="1" y="119"/>
                    <a:pt x="1" y="312"/>
                  </a:cubicBezTo>
                  <a:cubicBezTo>
                    <a:pt x="1" y="491"/>
                    <a:pt x="194" y="610"/>
                    <a:pt x="431" y="610"/>
                  </a:cubicBezTo>
                  <a:cubicBezTo>
                    <a:pt x="625" y="610"/>
                    <a:pt x="803" y="491"/>
                    <a:pt x="803" y="312"/>
                  </a:cubicBezTo>
                  <a:cubicBezTo>
                    <a:pt x="803" y="119"/>
                    <a:pt x="625" y="0"/>
                    <a:pt x="431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1"/>
            <p:cNvSpPr/>
            <p:nvPr/>
          </p:nvSpPr>
          <p:spPr>
            <a:xfrm>
              <a:off x="1419069" y="948800"/>
              <a:ext cx="25770" cy="19552"/>
            </a:xfrm>
            <a:custGeom>
              <a:avLst/>
              <a:gdLst/>
              <a:ahLst/>
              <a:cxnLst/>
              <a:rect l="l" t="t" r="r" b="b"/>
              <a:pathLst>
                <a:path w="804" h="610" extrusionOk="0">
                  <a:moveTo>
                    <a:pt x="372" y="0"/>
                  </a:moveTo>
                  <a:cubicBezTo>
                    <a:pt x="194" y="0"/>
                    <a:pt x="1" y="119"/>
                    <a:pt x="1" y="312"/>
                  </a:cubicBezTo>
                  <a:cubicBezTo>
                    <a:pt x="1" y="491"/>
                    <a:pt x="194" y="610"/>
                    <a:pt x="372" y="610"/>
                  </a:cubicBezTo>
                  <a:cubicBezTo>
                    <a:pt x="625" y="610"/>
                    <a:pt x="803" y="491"/>
                    <a:pt x="803" y="312"/>
                  </a:cubicBezTo>
                  <a:cubicBezTo>
                    <a:pt x="803" y="119"/>
                    <a:pt x="625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1"/>
            <p:cNvSpPr/>
            <p:nvPr/>
          </p:nvSpPr>
          <p:spPr>
            <a:xfrm>
              <a:off x="2992911" y="1200765"/>
              <a:ext cx="35739" cy="31956"/>
            </a:xfrm>
            <a:custGeom>
              <a:avLst/>
              <a:gdLst/>
              <a:ahLst/>
              <a:cxnLst/>
              <a:rect l="l" t="t" r="r" b="b"/>
              <a:pathLst>
                <a:path w="1115" h="997" extrusionOk="0">
                  <a:moveTo>
                    <a:pt x="565" y="1"/>
                  </a:moveTo>
                  <a:cubicBezTo>
                    <a:pt x="253" y="1"/>
                    <a:pt x="0" y="253"/>
                    <a:pt x="0" y="491"/>
                  </a:cubicBezTo>
                  <a:cubicBezTo>
                    <a:pt x="0" y="744"/>
                    <a:pt x="253" y="997"/>
                    <a:pt x="565" y="997"/>
                  </a:cubicBezTo>
                  <a:cubicBezTo>
                    <a:pt x="877" y="997"/>
                    <a:pt x="1115" y="744"/>
                    <a:pt x="1115" y="491"/>
                  </a:cubicBezTo>
                  <a:cubicBezTo>
                    <a:pt x="1115" y="253"/>
                    <a:pt x="877" y="1"/>
                    <a:pt x="565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1"/>
            <p:cNvSpPr/>
            <p:nvPr/>
          </p:nvSpPr>
          <p:spPr>
            <a:xfrm>
              <a:off x="2859989" y="1087395"/>
              <a:ext cx="23847" cy="20065"/>
            </a:xfrm>
            <a:custGeom>
              <a:avLst/>
              <a:gdLst/>
              <a:ahLst/>
              <a:cxnLst/>
              <a:rect l="l" t="t" r="r" b="b"/>
              <a:pathLst>
                <a:path w="744" h="626" extrusionOk="0">
                  <a:moveTo>
                    <a:pt x="372" y="1"/>
                  </a:moveTo>
                  <a:cubicBezTo>
                    <a:pt x="194" y="1"/>
                    <a:pt x="1" y="135"/>
                    <a:pt x="1" y="313"/>
                  </a:cubicBezTo>
                  <a:cubicBezTo>
                    <a:pt x="1" y="506"/>
                    <a:pt x="194" y="625"/>
                    <a:pt x="372" y="625"/>
                  </a:cubicBezTo>
                  <a:cubicBezTo>
                    <a:pt x="566" y="625"/>
                    <a:pt x="744" y="506"/>
                    <a:pt x="744" y="313"/>
                  </a:cubicBezTo>
                  <a:cubicBezTo>
                    <a:pt x="744" y="135"/>
                    <a:pt x="566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1"/>
            <p:cNvSpPr/>
            <p:nvPr/>
          </p:nvSpPr>
          <p:spPr>
            <a:xfrm>
              <a:off x="4269017" y="1077876"/>
              <a:ext cx="50034" cy="39585"/>
            </a:xfrm>
            <a:custGeom>
              <a:avLst/>
              <a:gdLst/>
              <a:ahLst/>
              <a:cxnLst/>
              <a:rect l="l" t="t" r="r" b="b"/>
              <a:pathLst>
                <a:path w="1561" h="1235" extrusionOk="0">
                  <a:moveTo>
                    <a:pt x="743" y="1"/>
                  </a:moveTo>
                  <a:cubicBezTo>
                    <a:pt x="372" y="1"/>
                    <a:pt x="0" y="238"/>
                    <a:pt x="0" y="610"/>
                  </a:cubicBezTo>
                  <a:cubicBezTo>
                    <a:pt x="0" y="982"/>
                    <a:pt x="372" y="1234"/>
                    <a:pt x="743" y="1234"/>
                  </a:cubicBezTo>
                  <a:cubicBezTo>
                    <a:pt x="1189" y="1234"/>
                    <a:pt x="1561" y="982"/>
                    <a:pt x="1561" y="610"/>
                  </a:cubicBezTo>
                  <a:cubicBezTo>
                    <a:pt x="1561" y="238"/>
                    <a:pt x="1189" y="1"/>
                    <a:pt x="743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6448234" y="777800"/>
              <a:ext cx="35771" cy="31924"/>
            </a:xfrm>
            <a:custGeom>
              <a:avLst/>
              <a:gdLst/>
              <a:ahLst/>
              <a:cxnLst/>
              <a:rect l="l" t="t" r="r" b="b"/>
              <a:pathLst>
                <a:path w="1116" h="996" extrusionOk="0">
                  <a:moveTo>
                    <a:pt x="566" y="0"/>
                  </a:moveTo>
                  <a:cubicBezTo>
                    <a:pt x="253" y="0"/>
                    <a:pt x="1" y="253"/>
                    <a:pt x="1" y="505"/>
                  </a:cubicBezTo>
                  <a:cubicBezTo>
                    <a:pt x="1" y="743"/>
                    <a:pt x="253" y="996"/>
                    <a:pt x="566" y="996"/>
                  </a:cubicBezTo>
                  <a:cubicBezTo>
                    <a:pt x="878" y="996"/>
                    <a:pt x="1115" y="743"/>
                    <a:pt x="1115" y="505"/>
                  </a:cubicBezTo>
                  <a:cubicBezTo>
                    <a:pt x="1115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6170532" y="877355"/>
              <a:ext cx="23847" cy="19552"/>
            </a:xfrm>
            <a:custGeom>
              <a:avLst/>
              <a:gdLst/>
              <a:ahLst/>
              <a:cxnLst/>
              <a:rect l="l" t="t" r="r" b="b"/>
              <a:pathLst>
                <a:path w="744" h="610" extrusionOk="0">
                  <a:moveTo>
                    <a:pt x="372" y="0"/>
                  </a:moveTo>
                  <a:cubicBezTo>
                    <a:pt x="194" y="0"/>
                    <a:pt x="1" y="119"/>
                    <a:pt x="1" y="312"/>
                  </a:cubicBezTo>
                  <a:cubicBezTo>
                    <a:pt x="1" y="491"/>
                    <a:pt x="194" y="609"/>
                    <a:pt x="372" y="609"/>
                  </a:cubicBezTo>
                  <a:cubicBezTo>
                    <a:pt x="625" y="609"/>
                    <a:pt x="744" y="491"/>
                    <a:pt x="744" y="312"/>
                  </a:cubicBezTo>
                  <a:cubicBezTo>
                    <a:pt x="744" y="119"/>
                    <a:pt x="625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4564798" y="2199168"/>
              <a:ext cx="23847" cy="21956"/>
            </a:xfrm>
            <a:custGeom>
              <a:avLst/>
              <a:gdLst/>
              <a:ahLst/>
              <a:cxnLst/>
              <a:rect l="l" t="t" r="r" b="b"/>
              <a:pathLst>
                <a:path w="744" h="685" extrusionOk="0">
                  <a:moveTo>
                    <a:pt x="372" y="1"/>
                  </a:moveTo>
                  <a:cubicBezTo>
                    <a:pt x="194" y="1"/>
                    <a:pt x="1" y="179"/>
                    <a:pt x="1" y="313"/>
                  </a:cubicBezTo>
                  <a:cubicBezTo>
                    <a:pt x="1" y="491"/>
                    <a:pt x="194" y="684"/>
                    <a:pt x="372" y="684"/>
                  </a:cubicBezTo>
                  <a:cubicBezTo>
                    <a:pt x="566" y="684"/>
                    <a:pt x="744" y="491"/>
                    <a:pt x="744" y="313"/>
                  </a:cubicBezTo>
                  <a:cubicBezTo>
                    <a:pt x="744" y="179"/>
                    <a:pt x="566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1"/>
            <p:cNvSpPr/>
            <p:nvPr/>
          </p:nvSpPr>
          <p:spPr>
            <a:xfrm>
              <a:off x="1605807" y="313360"/>
              <a:ext cx="49585" cy="41957"/>
            </a:xfrm>
            <a:custGeom>
              <a:avLst/>
              <a:gdLst/>
              <a:ahLst/>
              <a:cxnLst/>
              <a:rect l="l" t="t" r="r" b="b"/>
              <a:pathLst>
                <a:path w="1547" h="1309" extrusionOk="0">
                  <a:moveTo>
                    <a:pt x="744" y="1"/>
                  </a:moveTo>
                  <a:cubicBezTo>
                    <a:pt x="372" y="1"/>
                    <a:pt x="0" y="313"/>
                    <a:pt x="0" y="684"/>
                  </a:cubicBezTo>
                  <a:cubicBezTo>
                    <a:pt x="0" y="996"/>
                    <a:pt x="372" y="1308"/>
                    <a:pt x="744" y="1308"/>
                  </a:cubicBezTo>
                  <a:cubicBezTo>
                    <a:pt x="1174" y="1308"/>
                    <a:pt x="1546" y="996"/>
                    <a:pt x="1546" y="684"/>
                  </a:cubicBezTo>
                  <a:cubicBezTo>
                    <a:pt x="1546" y="313"/>
                    <a:pt x="1174" y="1"/>
                    <a:pt x="744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1"/>
            <p:cNvSpPr/>
            <p:nvPr/>
          </p:nvSpPr>
          <p:spPr>
            <a:xfrm>
              <a:off x="1961141" y="601544"/>
              <a:ext cx="23847" cy="21475"/>
            </a:xfrm>
            <a:custGeom>
              <a:avLst/>
              <a:gdLst/>
              <a:ahLst/>
              <a:cxnLst/>
              <a:rect l="l" t="t" r="r" b="b"/>
              <a:pathLst>
                <a:path w="744" h="670" extrusionOk="0">
                  <a:moveTo>
                    <a:pt x="372" y="1"/>
                  </a:moveTo>
                  <a:cubicBezTo>
                    <a:pt x="179" y="1"/>
                    <a:pt x="1" y="179"/>
                    <a:pt x="1" y="298"/>
                  </a:cubicBezTo>
                  <a:cubicBezTo>
                    <a:pt x="1" y="491"/>
                    <a:pt x="179" y="669"/>
                    <a:pt x="372" y="669"/>
                  </a:cubicBezTo>
                  <a:cubicBezTo>
                    <a:pt x="610" y="669"/>
                    <a:pt x="744" y="491"/>
                    <a:pt x="744" y="298"/>
                  </a:cubicBezTo>
                  <a:cubicBezTo>
                    <a:pt x="744" y="179"/>
                    <a:pt x="610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1"/>
            <p:cNvSpPr/>
            <p:nvPr/>
          </p:nvSpPr>
          <p:spPr>
            <a:xfrm>
              <a:off x="6740233" y="335284"/>
              <a:ext cx="25770" cy="20033"/>
            </a:xfrm>
            <a:custGeom>
              <a:avLst/>
              <a:gdLst/>
              <a:ahLst/>
              <a:cxnLst/>
              <a:rect l="l" t="t" r="r" b="b"/>
              <a:pathLst>
                <a:path w="804" h="625" extrusionOk="0">
                  <a:moveTo>
                    <a:pt x="372" y="0"/>
                  </a:moveTo>
                  <a:cubicBezTo>
                    <a:pt x="179" y="0"/>
                    <a:pt x="1" y="134"/>
                    <a:pt x="1" y="312"/>
                  </a:cubicBezTo>
                  <a:cubicBezTo>
                    <a:pt x="1" y="506"/>
                    <a:pt x="179" y="624"/>
                    <a:pt x="372" y="624"/>
                  </a:cubicBezTo>
                  <a:cubicBezTo>
                    <a:pt x="625" y="624"/>
                    <a:pt x="803" y="506"/>
                    <a:pt x="803" y="312"/>
                  </a:cubicBezTo>
                  <a:cubicBezTo>
                    <a:pt x="803" y="134"/>
                    <a:pt x="625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1"/>
            <p:cNvSpPr/>
            <p:nvPr/>
          </p:nvSpPr>
          <p:spPr>
            <a:xfrm>
              <a:off x="3147692" y="2085799"/>
              <a:ext cx="23879" cy="21956"/>
            </a:xfrm>
            <a:custGeom>
              <a:avLst/>
              <a:gdLst/>
              <a:ahLst/>
              <a:cxnLst/>
              <a:rect l="l" t="t" r="r" b="b"/>
              <a:pathLst>
                <a:path w="745" h="685" extrusionOk="0">
                  <a:moveTo>
                    <a:pt x="373" y="1"/>
                  </a:moveTo>
                  <a:cubicBezTo>
                    <a:pt x="194" y="1"/>
                    <a:pt x="1" y="194"/>
                    <a:pt x="1" y="313"/>
                  </a:cubicBezTo>
                  <a:cubicBezTo>
                    <a:pt x="1" y="506"/>
                    <a:pt x="194" y="684"/>
                    <a:pt x="373" y="684"/>
                  </a:cubicBezTo>
                  <a:cubicBezTo>
                    <a:pt x="566" y="684"/>
                    <a:pt x="744" y="506"/>
                    <a:pt x="744" y="313"/>
                  </a:cubicBezTo>
                  <a:cubicBezTo>
                    <a:pt x="744" y="194"/>
                    <a:pt x="566" y="1"/>
                    <a:pt x="373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1"/>
            <p:cNvSpPr/>
            <p:nvPr/>
          </p:nvSpPr>
          <p:spPr>
            <a:xfrm>
              <a:off x="1301917" y="1811910"/>
              <a:ext cx="49553" cy="40034"/>
            </a:xfrm>
            <a:custGeom>
              <a:avLst/>
              <a:gdLst/>
              <a:ahLst/>
              <a:cxnLst/>
              <a:rect l="l" t="t" r="r" b="b"/>
              <a:pathLst>
                <a:path w="1546" h="1249" extrusionOk="0">
                  <a:moveTo>
                    <a:pt x="743" y="1"/>
                  </a:moveTo>
                  <a:cubicBezTo>
                    <a:pt x="312" y="1"/>
                    <a:pt x="0" y="253"/>
                    <a:pt x="0" y="625"/>
                  </a:cubicBezTo>
                  <a:cubicBezTo>
                    <a:pt x="0" y="996"/>
                    <a:pt x="312" y="1249"/>
                    <a:pt x="743" y="1249"/>
                  </a:cubicBezTo>
                  <a:cubicBezTo>
                    <a:pt x="1174" y="1249"/>
                    <a:pt x="1546" y="996"/>
                    <a:pt x="1546" y="625"/>
                  </a:cubicBezTo>
                  <a:cubicBezTo>
                    <a:pt x="1546" y="253"/>
                    <a:pt x="1174" y="1"/>
                    <a:pt x="743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5444126" y="591543"/>
              <a:ext cx="25770" cy="19552"/>
            </a:xfrm>
            <a:custGeom>
              <a:avLst/>
              <a:gdLst/>
              <a:ahLst/>
              <a:cxnLst/>
              <a:rect l="l" t="t" r="r" b="b"/>
              <a:pathLst>
                <a:path w="804" h="610" extrusionOk="0">
                  <a:moveTo>
                    <a:pt x="432" y="0"/>
                  </a:moveTo>
                  <a:cubicBezTo>
                    <a:pt x="194" y="0"/>
                    <a:pt x="1" y="119"/>
                    <a:pt x="1" y="313"/>
                  </a:cubicBezTo>
                  <a:cubicBezTo>
                    <a:pt x="1" y="491"/>
                    <a:pt x="194" y="610"/>
                    <a:pt x="432" y="610"/>
                  </a:cubicBezTo>
                  <a:cubicBezTo>
                    <a:pt x="625" y="610"/>
                    <a:pt x="803" y="491"/>
                    <a:pt x="803" y="313"/>
                  </a:cubicBezTo>
                  <a:cubicBezTo>
                    <a:pt x="803" y="119"/>
                    <a:pt x="625" y="0"/>
                    <a:pt x="43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>
              <a:off x="631219" y="773986"/>
              <a:ext cx="23847" cy="20033"/>
            </a:xfrm>
            <a:custGeom>
              <a:avLst/>
              <a:gdLst/>
              <a:ahLst/>
              <a:cxnLst/>
              <a:rect l="l" t="t" r="r" b="b"/>
              <a:pathLst>
                <a:path w="744" h="625" extrusionOk="0">
                  <a:moveTo>
                    <a:pt x="372" y="0"/>
                  </a:moveTo>
                  <a:cubicBezTo>
                    <a:pt x="179" y="0"/>
                    <a:pt x="1" y="119"/>
                    <a:pt x="1" y="312"/>
                  </a:cubicBezTo>
                  <a:cubicBezTo>
                    <a:pt x="1" y="491"/>
                    <a:pt x="179" y="624"/>
                    <a:pt x="372" y="624"/>
                  </a:cubicBezTo>
                  <a:cubicBezTo>
                    <a:pt x="550" y="624"/>
                    <a:pt x="744" y="491"/>
                    <a:pt x="744" y="312"/>
                  </a:cubicBezTo>
                  <a:cubicBezTo>
                    <a:pt x="744" y="119"/>
                    <a:pt x="550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>
              <a:off x="1351438" y="2286351"/>
              <a:ext cx="23847" cy="21924"/>
            </a:xfrm>
            <a:custGeom>
              <a:avLst/>
              <a:gdLst/>
              <a:ahLst/>
              <a:cxnLst/>
              <a:rect l="l" t="t" r="r" b="b"/>
              <a:pathLst>
                <a:path w="744" h="684" extrusionOk="0">
                  <a:moveTo>
                    <a:pt x="372" y="0"/>
                  </a:moveTo>
                  <a:cubicBezTo>
                    <a:pt x="134" y="0"/>
                    <a:pt x="1" y="194"/>
                    <a:pt x="1" y="372"/>
                  </a:cubicBezTo>
                  <a:cubicBezTo>
                    <a:pt x="1" y="491"/>
                    <a:pt x="134" y="684"/>
                    <a:pt x="372" y="684"/>
                  </a:cubicBezTo>
                  <a:cubicBezTo>
                    <a:pt x="565" y="684"/>
                    <a:pt x="744" y="491"/>
                    <a:pt x="744" y="372"/>
                  </a:cubicBezTo>
                  <a:cubicBezTo>
                    <a:pt x="744" y="194"/>
                    <a:pt x="565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>
              <a:off x="8448855" y="676803"/>
              <a:ext cx="26219" cy="20033"/>
            </a:xfrm>
            <a:custGeom>
              <a:avLst/>
              <a:gdLst/>
              <a:ahLst/>
              <a:cxnLst/>
              <a:rect l="l" t="t" r="r" b="b"/>
              <a:pathLst>
                <a:path w="818" h="625" extrusionOk="0">
                  <a:moveTo>
                    <a:pt x="372" y="1"/>
                  </a:moveTo>
                  <a:cubicBezTo>
                    <a:pt x="194" y="1"/>
                    <a:pt x="1" y="120"/>
                    <a:pt x="1" y="313"/>
                  </a:cubicBezTo>
                  <a:cubicBezTo>
                    <a:pt x="1" y="491"/>
                    <a:pt x="194" y="625"/>
                    <a:pt x="372" y="625"/>
                  </a:cubicBezTo>
                  <a:cubicBezTo>
                    <a:pt x="625" y="625"/>
                    <a:pt x="818" y="491"/>
                    <a:pt x="818" y="313"/>
                  </a:cubicBezTo>
                  <a:cubicBezTo>
                    <a:pt x="818" y="120"/>
                    <a:pt x="625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>
              <a:off x="6265792" y="1065984"/>
              <a:ext cx="23879" cy="21443"/>
            </a:xfrm>
            <a:custGeom>
              <a:avLst/>
              <a:gdLst/>
              <a:ahLst/>
              <a:cxnLst/>
              <a:rect l="l" t="t" r="r" b="b"/>
              <a:pathLst>
                <a:path w="745" h="669" extrusionOk="0">
                  <a:moveTo>
                    <a:pt x="373" y="0"/>
                  </a:moveTo>
                  <a:cubicBezTo>
                    <a:pt x="120" y="0"/>
                    <a:pt x="1" y="119"/>
                    <a:pt x="1" y="297"/>
                  </a:cubicBezTo>
                  <a:cubicBezTo>
                    <a:pt x="1" y="491"/>
                    <a:pt x="120" y="669"/>
                    <a:pt x="373" y="669"/>
                  </a:cubicBezTo>
                  <a:cubicBezTo>
                    <a:pt x="566" y="669"/>
                    <a:pt x="744" y="491"/>
                    <a:pt x="744" y="297"/>
                  </a:cubicBezTo>
                  <a:cubicBezTo>
                    <a:pt x="744" y="119"/>
                    <a:pt x="566" y="0"/>
                    <a:pt x="373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6998416" y="168546"/>
              <a:ext cx="23847" cy="20033"/>
            </a:xfrm>
            <a:custGeom>
              <a:avLst/>
              <a:gdLst/>
              <a:ahLst/>
              <a:cxnLst/>
              <a:rect l="l" t="t" r="r" b="b"/>
              <a:pathLst>
                <a:path w="744" h="625" extrusionOk="0">
                  <a:moveTo>
                    <a:pt x="372" y="1"/>
                  </a:moveTo>
                  <a:cubicBezTo>
                    <a:pt x="179" y="1"/>
                    <a:pt x="0" y="135"/>
                    <a:pt x="0" y="313"/>
                  </a:cubicBezTo>
                  <a:cubicBezTo>
                    <a:pt x="0" y="506"/>
                    <a:pt x="179" y="625"/>
                    <a:pt x="372" y="625"/>
                  </a:cubicBezTo>
                  <a:cubicBezTo>
                    <a:pt x="550" y="625"/>
                    <a:pt x="743" y="506"/>
                    <a:pt x="743" y="313"/>
                  </a:cubicBezTo>
                  <a:cubicBezTo>
                    <a:pt x="743" y="135"/>
                    <a:pt x="550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>
              <a:off x="865586" y="1490392"/>
              <a:ext cx="23847" cy="20033"/>
            </a:xfrm>
            <a:custGeom>
              <a:avLst/>
              <a:gdLst/>
              <a:ahLst/>
              <a:cxnLst/>
              <a:rect l="l" t="t" r="r" b="b"/>
              <a:pathLst>
                <a:path w="744" h="625" extrusionOk="0">
                  <a:moveTo>
                    <a:pt x="372" y="0"/>
                  </a:moveTo>
                  <a:cubicBezTo>
                    <a:pt x="119" y="0"/>
                    <a:pt x="0" y="134"/>
                    <a:pt x="0" y="312"/>
                  </a:cubicBezTo>
                  <a:cubicBezTo>
                    <a:pt x="0" y="506"/>
                    <a:pt x="119" y="625"/>
                    <a:pt x="372" y="625"/>
                  </a:cubicBezTo>
                  <a:cubicBezTo>
                    <a:pt x="550" y="625"/>
                    <a:pt x="743" y="506"/>
                    <a:pt x="743" y="312"/>
                  </a:cubicBezTo>
                  <a:cubicBezTo>
                    <a:pt x="743" y="134"/>
                    <a:pt x="550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>
              <a:off x="2332213" y="2506905"/>
              <a:ext cx="37662" cy="31444"/>
            </a:xfrm>
            <a:custGeom>
              <a:avLst/>
              <a:gdLst/>
              <a:ahLst/>
              <a:cxnLst/>
              <a:rect l="l" t="t" r="r" b="b"/>
              <a:pathLst>
                <a:path w="1175" h="981" extrusionOk="0">
                  <a:moveTo>
                    <a:pt x="610" y="0"/>
                  </a:moveTo>
                  <a:cubicBezTo>
                    <a:pt x="313" y="0"/>
                    <a:pt x="1" y="238"/>
                    <a:pt x="1" y="490"/>
                  </a:cubicBezTo>
                  <a:cubicBezTo>
                    <a:pt x="1" y="743"/>
                    <a:pt x="313" y="981"/>
                    <a:pt x="610" y="981"/>
                  </a:cubicBezTo>
                  <a:cubicBezTo>
                    <a:pt x="922" y="981"/>
                    <a:pt x="1175" y="743"/>
                    <a:pt x="1175" y="490"/>
                  </a:cubicBezTo>
                  <a:cubicBezTo>
                    <a:pt x="1175" y="238"/>
                    <a:pt x="922" y="0"/>
                    <a:pt x="610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>
              <a:off x="8554116" y="406729"/>
              <a:ext cx="35771" cy="31956"/>
            </a:xfrm>
            <a:custGeom>
              <a:avLst/>
              <a:gdLst/>
              <a:ahLst/>
              <a:cxnLst/>
              <a:rect l="l" t="t" r="r" b="b"/>
              <a:pathLst>
                <a:path w="1116" h="997" extrusionOk="0">
                  <a:moveTo>
                    <a:pt x="566" y="0"/>
                  </a:moveTo>
                  <a:cubicBezTo>
                    <a:pt x="254" y="0"/>
                    <a:pt x="1" y="253"/>
                    <a:pt x="1" y="506"/>
                  </a:cubicBezTo>
                  <a:cubicBezTo>
                    <a:pt x="1" y="743"/>
                    <a:pt x="254" y="996"/>
                    <a:pt x="566" y="996"/>
                  </a:cubicBezTo>
                  <a:cubicBezTo>
                    <a:pt x="878" y="996"/>
                    <a:pt x="1116" y="743"/>
                    <a:pt x="1116" y="506"/>
                  </a:cubicBezTo>
                  <a:cubicBezTo>
                    <a:pt x="1116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345406" y="1801910"/>
              <a:ext cx="25770" cy="20033"/>
            </a:xfrm>
            <a:custGeom>
              <a:avLst/>
              <a:gdLst/>
              <a:ahLst/>
              <a:cxnLst/>
              <a:rect l="l" t="t" r="r" b="b"/>
              <a:pathLst>
                <a:path w="804" h="625" extrusionOk="0">
                  <a:moveTo>
                    <a:pt x="372" y="1"/>
                  </a:moveTo>
                  <a:cubicBezTo>
                    <a:pt x="179" y="1"/>
                    <a:pt x="1" y="134"/>
                    <a:pt x="1" y="313"/>
                  </a:cubicBezTo>
                  <a:cubicBezTo>
                    <a:pt x="1" y="506"/>
                    <a:pt x="179" y="625"/>
                    <a:pt x="372" y="625"/>
                  </a:cubicBezTo>
                  <a:cubicBezTo>
                    <a:pt x="625" y="625"/>
                    <a:pt x="803" y="506"/>
                    <a:pt x="803" y="313"/>
                  </a:cubicBezTo>
                  <a:cubicBezTo>
                    <a:pt x="803" y="134"/>
                    <a:pt x="625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>
              <a:off x="8784669" y="783986"/>
              <a:ext cx="23847" cy="20033"/>
            </a:xfrm>
            <a:custGeom>
              <a:avLst/>
              <a:gdLst/>
              <a:ahLst/>
              <a:cxnLst/>
              <a:rect l="l" t="t" r="r" b="b"/>
              <a:pathLst>
                <a:path w="744" h="625" extrusionOk="0">
                  <a:moveTo>
                    <a:pt x="372" y="0"/>
                  </a:moveTo>
                  <a:cubicBezTo>
                    <a:pt x="179" y="0"/>
                    <a:pt x="1" y="119"/>
                    <a:pt x="1" y="312"/>
                  </a:cubicBezTo>
                  <a:cubicBezTo>
                    <a:pt x="1" y="491"/>
                    <a:pt x="179" y="625"/>
                    <a:pt x="372" y="625"/>
                  </a:cubicBezTo>
                  <a:cubicBezTo>
                    <a:pt x="610" y="625"/>
                    <a:pt x="744" y="491"/>
                    <a:pt x="744" y="312"/>
                  </a:cubicBezTo>
                  <a:cubicBezTo>
                    <a:pt x="744" y="119"/>
                    <a:pt x="610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>
              <a:off x="4188020" y="432435"/>
              <a:ext cx="25770" cy="21956"/>
            </a:xfrm>
            <a:custGeom>
              <a:avLst/>
              <a:gdLst/>
              <a:ahLst/>
              <a:cxnLst/>
              <a:rect l="l" t="t" r="r" b="b"/>
              <a:pathLst>
                <a:path w="804" h="685" extrusionOk="0">
                  <a:moveTo>
                    <a:pt x="372" y="1"/>
                  </a:moveTo>
                  <a:cubicBezTo>
                    <a:pt x="179" y="1"/>
                    <a:pt x="1" y="194"/>
                    <a:pt x="1" y="313"/>
                  </a:cubicBezTo>
                  <a:cubicBezTo>
                    <a:pt x="1" y="506"/>
                    <a:pt x="179" y="684"/>
                    <a:pt x="372" y="684"/>
                  </a:cubicBezTo>
                  <a:cubicBezTo>
                    <a:pt x="610" y="684"/>
                    <a:pt x="803" y="506"/>
                    <a:pt x="803" y="313"/>
                  </a:cubicBezTo>
                  <a:cubicBezTo>
                    <a:pt x="803" y="194"/>
                    <a:pt x="610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>
              <a:off x="4374277" y="2383502"/>
              <a:ext cx="25738" cy="20065"/>
            </a:xfrm>
            <a:custGeom>
              <a:avLst/>
              <a:gdLst/>
              <a:ahLst/>
              <a:cxnLst/>
              <a:rect l="l" t="t" r="r" b="b"/>
              <a:pathLst>
                <a:path w="803" h="626" extrusionOk="0">
                  <a:moveTo>
                    <a:pt x="372" y="1"/>
                  </a:moveTo>
                  <a:cubicBezTo>
                    <a:pt x="194" y="1"/>
                    <a:pt x="0" y="135"/>
                    <a:pt x="0" y="313"/>
                  </a:cubicBezTo>
                  <a:cubicBezTo>
                    <a:pt x="0" y="506"/>
                    <a:pt x="194" y="625"/>
                    <a:pt x="372" y="625"/>
                  </a:cubicBezTo>
                  <a:cubicBezTo>
                    <a:pt x="625" y="625"/>
                    <a:pt x="803" y="506"/>
                    <a:pt x="803" y="313"/>
                  </a:cubicBezTo>
                  <a:cubicBezTo>
                    <a:pt x="803" y="135"/>
                    <a:pt x="625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7" name="Google Shape;157;p13"/>
          <p:cNvGrpSpPr/>
          <p:nvPr/>
        </p:nvGrpSpPr>
        <p:grpSpPr>
          <a:xfrm>
            <a:off x="6" y="-51"/>
            <a:ext cx="5114374" cy="2673691"/>
            <a:chOff x="73" y="-50"/>
            <a:chExt cx="6214307" cy="2673691"/>
          </a:xfrm>
        </p:grpSpPr>
        <p:sp>
          <p:nvSpPr>
            <p:cNvPr id="158" name="Google Shape;158;p13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13"/>
          <p:cNvGrpSpPr/>
          <p:nvPr/>
        </p:nvGrpSpPr>
        <p:grpSpPr>
          <a:xfrm rot="10800000">
            <a:off x="4033131" y="2495499"/>
            <a:ext cx="5114374" cy="2673691"/>
            <a:chOff x="73" y="-50"/>
            <a:chExt cx="6214307" cy="2673691"/>
          </a:xfrm>
        </p:grpSpPr>
        <p:sp>
          <p:nvSpPr>
            <p:cNvPr id="161" name="Google Shape;161;p13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13"/>
          <p:cNvSpPr/>
          <p:nvPr/>
        </p:nvSpPr>
        <p:spPr>
          <a:xfrm flipH="1">
            <a:off x="75" y="46054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3"/>
          <p:cNvSpPr/>
          <p:nvPr/>
        </p:nvSpPr>
        <p:spPr>
          <a:xfrm flipH="1">
            <a:off x="73" y="4625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4"/>
          <p:cNvGrpSpPr/>
          <p:nvPr/>
        </p:nvGrpSpPr>
        <p:grpSpPr>
          <a:xfrm flipH="1">
            <a:off x="4033131" y="-51"/>
            <a:ext cx="5114374" cy="2673691"/>
            <a:chOff x="73" y="-50"/>
            <a:chExt cx="6214307" cy="2673691"/>
          </a:xfrm>
        </p:grpSpPr>
        <p:sp>
          <p:nvSpPr>
            <p:cNvPr id="167" name="Google Shape;167;p14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14"/>
          <p:cNvGrpSpPr/>
          <p:nvPr/>
        </p:nvGrpSpPr>
        <p:grpSpPr>
          <a:xfrm rot="10800000" flipH="1">
            <a:off x="6" y="2495499"/>
            <a:ext cx="5114374" cy="2673691"/>
            <a:chOff x="73" y="-50"/>
            <a:chExt cx="6214307" cy="2673691"/>
          </a:xfrm>
        </p:grpSpPr>
        <p:sp>
          <p:nvSpPr>
            <p:cNvPr id="170" name="Google Shape;170;p14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72;p14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4"/>
          <p:cNvSpPr/>
          <p:nvPr/>
        </p:nvSpPr>
        <p:spPr>
          <a:xfrm>
            <a:off x="73" y="46054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4"/>
          <p:cNvSpPr/>
          <p:nvPr/>
        </p:nvSpPr>
        <p:spPr>
          <a:xfrm>
            <a:off x="75" y="4625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6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"/>
          <p:cNvSpPr/>
          <p:nvPr/>
        </p:nvSpPr>
        <p:spPr>
          <a:xfrm flipH="1">
            <a:off x="-1742529" y="2461550"/>
            <a:ext cx="9143814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title"/>
          </p:nvPr>
        </p:nvSpPr>
        <p:spPr>
          <a:xfrm>
            <a:off x="3875397" y="1000125"/>
            <a:ext cx="40710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" name="Google Shape;178;p15"/>
          <p:cNvSpPr txBox="1">
            <a:spLocks noGrp="1"/>
          </p:cNvSpPr>
          <p:nvPr>
            <p:ph type="subTitle" idx="1"/>
          </p:nvPr>
        </p:nvSpPr>
        <p:spPr>
          <a:xfrm>
            <a:off x="4308597" y="2190750"/>
            <a:ext cx="3204600" cy="15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5"/>
          <p:cNvSpPr/>
          <p:nvPr/>
        </p:nvSpPr>
        <p:spPr>
          <a:xfrm flipH="1">
            <a:off x="24" y="4071275"/>
            <a:ext cx="9143814" cy="1681825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0" y="40919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15"/>
          <p:cNvGrpSpPr/>
          <p:nvPr/>
        </p:nvGrpSpPr>
        <p:grpSpPr>
          <a:xfrm flipH="1">
            <a:off x="2939578" y="-50"/>
            <a:ext cx="6214307" cy="2673691"/>
            <a:chOff x="73" y="-50"/>
            <a:chExt cx="6214307" cy="2673691"/>
          </a:xfrm>
        </p:grpSpPr>
        <p:sp>
          <p:nvSpPr>
            <p:cNvPr id="182" name="Google Shape;182;p15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" name="Google Shape;184;p15"/>
          <p:cNvSpPr/>
          <p:nvPr/>
        </p:nvSpPr>
        <p:spPr>
          <a:xfrm flipH="1">
            <a:off x="5805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7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"/>
          <p:cNvSpPr/>
          <p:nvPr/>
        </p:nvSpPr>
        <p:spPr>
          <a:xfrm>
            <a:off x="1076871" y="2461550"/>
            <a:ext cx="9143814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6"/>
          <p:cNvSpPr/>
          <p:nvPr/>
        </p:nvSpPr>
        <p:spPr>
          <a:xfrm flipH="1">
            <a:off x="-13299" y="41101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title"/>
          </p:nvPr>
        </p:nvSpPr>
        <p:spPr>
          <a:xfrm>
            <a:off x="1207931" y="1000125"/>
            <a:ext cx="40710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subTitle" idx="1"/>
          </p:nvPr>
        </p:nvSpPr>
        <p:spPr>
          <a:xfrm>
            <a:off x="1641131" y="2190750"/>
            <a:ext cx="3204600" cy="15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4244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16"/>
          <p:cNvGrpSpPr/>
          <p:nvPr/>
        </p:nvGrpSpPr>
        <p:grpSpPr>
          <a:xfrm>
            <a:off x="5805" y="-50"/>
            <a:ext cx="6214307" cy="2673691"/>
            <a:chOff x="73" y="-50"/>
            <a:chExt cx="6214307" cy="2673691"/>
          </a:xfrm>
        </p:grpSpPr>
        <p:sp>
          <p:nvSpPr>
            <p:cNvPr id="192" name="Google Shape;192;p16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16"/>
          <p:cNvSpPr/>
          <p:nvPr/>
        </p:nvSpPr>
        <p:spPr>
          <a:xfrm>
            <a:off x="6861134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>
            <a:spLocks noGrp="1"/>
          </p:cNvSpPr>
          <p:nvPr>
            <p:ph type="ctrTitle"/>
          </p:nvPr>
        </p:nvSpPr>
        <p:spPr>
          <a:xfrm>
            <a:off x="747815" y="2486300"/>
            <a:ext cx="159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subTitle" idx="1"/>
          </p:nvPr>
        </p:nvSpPr>
        <p:spPr>
          <a:xfrm>
            <a:off x="747815" y="3064100"/>
            <a:ext cx="1590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17"/>
          <p:cNvSpPr txBox="1">
            <a:spLocks noGrp="1"/>
          </p:cNvSpPr>
          <p:nvPr>
            <p:ph type="title" idx="2" hasCustomPrompt="1"/>
          </p:nvPr>
        </p:nvSpPr>
        <p:spPr>
          <a:xfrm>
            <a:off x="1138115" y="1662788"/>
            <a:ext cx="81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3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9" name="Google Shape;199;p17"/>
          <p:cNvSpPr txBox="1">
            <a:spLocks noGrp="1"/>
          </p:cNvSpPr>
          <p:nvPr>
            <p:ph type="ctrTitle" idx="3"/>
          </p:nvPr>
        </p:nvSpPr>
        <p:spPr>
          <a:xfrm>
            <a:off x="2815765" y="2486300"/>
            <a:ext cx="1506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7"/>
          <p:cNvSpPr txBox="1">
            <a:spLocks noGrp="1"/>
          </p:cNvSpPr>
          <p:nvPr>
            <p:ph type="subTitle" idx="4"/>
          </p:nvPr>
        </p:nvSpPr>
        <p:spPr>
          <a:xfrm>
            <a:off x="2773465" y="3064100"/>
            <a:ext cx="1590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17"/>
          <p:cNvSpPr txBox="1">
            <a:spLocks noGrp="1"/>
          </p:cNvSpPr>
          <p:nvPr>
            <p:ph type="title" idx="5" hasCustomPrompt="1"/>
          </p:nvPr>
        </p:nvSpPr>
        <p:spPr>
          <a:xfrm>
            <a:off x="3163765" y="1662788"/>
            <a:ext cx="81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3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17"/>
          <p:cNvSpPr txBox="1">
            <a:spLocks noGrp="1"/>
          </p:cNvSpPr>
          <p:nvPr>
            <p:ph type="ctrTitle" idx="6"/>
          </p:nvPr>
        </p:nvSpPr>
        <p:spPr>
          <a:xfrm>
            <a:off x="4793641" y="2486300"/>
            <a:ext cx="159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7"/>
          <p:cNvSpPr txBox="1">
            <a:spLocks noGrp="1"/>
          </p:cNvSpPr>
          <p:nvPr>
            <p:ph type="subTitle" idx="7"/>
          </p:nvPr>
        </p:nvSpPr>
        <p:spPr>
          <a:xfrm>
            <a:off x="4793566" y="3064100"/>
            <a:ext cx="1590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17"/>
          <p:cNvSpPr txBox="1">
            <a:spLocks noGrp="1"/>
          </p:cNvSpPr>
          <p:nvPr>
            <p:ph type="title" idx="8" hasCustomPrompt="1"/>
          </p:nvPr>
        </p:nvSpPr>
        <p:spPr>
          <a:xfrm>
            <a:off x="5185679" y="1662788"/>
            <a:ext cx="81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3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17"/>
          <p:cNvSpPr txBox="1">
            <a:spLocks noGrp="1"/>
          </p:cNvSpPr>
          <p:nvPr>
            <p:ph type="ctrTitle" idx="9"/>
          </p:nvPr>
        </p:nvSpPr>
        <p:spPr>
          <a:xfrm>
            <a:off x="6822249" y="2486300"/>
            <a:ext cx="159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7"/>
          <p:cNvSpPr txBox="1">
            <a:spLocks noGrp="1"/>
          </p:cNvSpPr>
          <p:nvPr>
            <p:ph type="subTitle" idx="13"/>
          </p:nvPr>
        </p:nvSpPr>
        <p:spPr>
          <a:xfrm>
            <a:off x="6822249" y="3064100"/>
            <a:ext cx="1590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17"/>
          <p:cNvSpPr txBox="1">
            <a:spLocks noGrp="1"/>
          </p:cNvSpPr>
          <p:nvPr>
            <p:ph type="title" idx="14" hasCustomPrompt="1"/>
          </p:nvPr>
        </p:nvSpPr>
        <p:spPr>
          <a:xfrm>
            <a:off x="7212549" y="1662788"/>
            <a:ext cx="81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3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17"/>
          <p:cNvSpPr txBox="1">
            <a:spLocks noGrp="1"/>
          </p:cNvSpPr>
          <p:nvPr>
            <p:ph type="title" idx="15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75" y="4229799"/>
            <a:ext cx="9153809" cy="1127443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77" y="4177440"/>
            <a:ext cx="9153809" cy="95122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5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"/>
          <p:cNvSpPr txBox="1">
            <a:spLocks noGrp="1"/>
          </p:cNvSpPr>
          <p:nvPr>
            <p:ph type="body" idx="1"/>
          </p:nvPr>
        </p:nvSpPr>
        <p:spPr>
          <a:xfrm>
            <a:off x="713225" y="1526350"/>
            <a:ext cx="3670200" cy="29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3" name="Google Shape;213;p18"/>
          <p:cNvSpPr txBox="1">
            <a:spLocks noGrp="1"/>
          </p:cNvSpPr>
          <p:nvPr>
            <p:ph type="subTitle" idx="2"/>
          </p:nvPr>
        </p:nvSpPr>
        <p:spPr>
          <a:xfrm>
            <a:off x="713225" y="998200"/>
            <a:ext cx="7704000" cy="5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body" idx="3"/>
          </p:nvPr>
        </p:nvSpPr>
        <p:spPr>
          <a:xfrm>
            <a:off x="4688225" y="1526350"/>
            <a:ext cx="3848700" cy="29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8"/>
          <p:cNvSpPr/>
          <p:nvPr/>
        </p:nvSpPr>
        <p:spPr>
          <a:xfrm>
            <a:off x="1371415" y="2574650"/>
            <a:ext cx="9535069" cy="6121411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>
                  <a:alpha val="85490"/>
                </a:srgbClr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8"/>
          <p:cNvSpPr/>
          <p:nvPr/>
        </p:nvSpPr>
        <p:spPr>
          <a:xfrm flipH="1">
            <a:off x="-2961" y="45292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8"/>
          <p:cNvSpPr/>
          <p:nvPr/>
        </p:nvSpPr>
        <p:spPr>
          <a:xfrm flipH="1">
            <a:off x="-2963" y="45491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9"/>
          <p:cNvSpPr txBox="1">
            <a:spLocks noGrp="1"/>
          </p:cNvSpPr>
          <p:nvPr>
            <p:ph type="title"/>
          </p:nvPr>
        </p:nvSpPr>
        <p:spPr>
          <a:xfrm>
            <a:off x="1004706" y="31123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subTitle" idx="1"/>
          </p:nvPr>
        </p:nvSpPr>
        <p:spPr>
          <a:xfrm>
            <a:off x="1004700" y="3431996"/>
            <a:ext cx="21150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19"/>
          <p:cNvSpPr txBox="1">
            <a:spLocks noGrp="1"/>
          </p:cNvSpPr>
          <p:nvPr>
            <p:ph type="title" idx="2"/>
          </p:nvPr>
        </p:nvSpPr>
        <p:spPr>
          <a:xfrm>
            <a:off x="3514494" y="31123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19"/>
          <p:cNvSpPr txBox="1">
            <a:spLocks noGrp="1"/>
          </p:cNvSpPr>
          <p:nvPr>
            <p:ph type="subTitle" idx="3"/>
          </p:nvPr>
        </p:nvSpPr>
        <p:spPr>
          <a:xfrm>
            <a:off x="3514492" y="3431996"/>
            <a:ext cx="21150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19"/>
          <p:cNvSpPr txBox="1">
            <a:spLocks noGrp="1"/>
          </p:cNvSpPr>
          <p:nvPr>
            <p:ph type="title" idx="4"/>
          </p:nvPr>
        </p:nvSpPr>
        <p:spPr>
          <a:xfrm>
            <a:off x="6024269" y="31123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25" name="Google Shape;225;p19"/>
          <p:cNvSpPr txBox="1">
            <a:spLocks noGrp="1"/>
          </p:cNvSpPr>
          <p:nvPr>
            <p:ph type="subTitle" idx="5"/>
          </p:nvPr>
        </p:nvSpPr>
        <p:spPr>
          <a:xfrm>
            <a:off x="6024271" y="3431996"/>
            <a:ext cx="21150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19"/>
          <p:cNvSpPr txBox="1">
            <a:spLocks noGrp="1"/>
          </p:cNvSpPr>
          <p:nvPr>
            <p:ph type="title" idx="6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9"/>
          <p:cNvSpPr/>
          <p:nvPr/>
        </p:nvSpPr>
        <p:spPr>
          <a:xfrm>
            <a:off x="75" y="4229799"/>
            <a:ext cx="9153809" cy="1127443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9"/>
          <p:cNvSpPr/>
          <p:nvPr/>
        </p:nvSpPr>
        <p:spPr>
          <a:xfrm>
            <a:off x="77" y="4177440"/>
            <a:ext cx="9153809" cy="95122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0"/>
          <p:cNvSpPr txBox="1">
            <a:spLocks noGrp="1"/>
          </p:cNvSpPr>
          <p:nvPr>
            <p:ph type="title"/>
          </p:nvPr>
        </p:nvSpPr>
        <p:spPr>
          <a:xfrm>
            <a:off x="1004713" y="31885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20"/>
          <p:cNvSpPr txBox="1">
            <a:spLocks noGrp="1"/>
          </p:cNvSpPr>
          <p:nvPr>
            <p:ph type="subTitle" idx="1"/>
          </p:nvPr>
        </p:nvSpPr>
        <p:spPr>
          <a:xfrm>
            <a:off x="1004725" y="36147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20"/>
          <p:cNvSpPr txBox="1">
            <a:spLocks noGrp="1"/>
          </p:cNvSpPr>
          <p:nvPr>
            <p:ph type="title" idx="2"/>
          </p:nvPr>
        </p:nvSpPr>
        <p:spPr>
          <a:xfrm>
            <a:off x="3514500" y="2316973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20"/>
          <p:cNvSpPr txBox="1">
            <a:spLocks noGrp="1"/>
          </p:cNvSpPr>
          <p:nvPr>
            <p:ph type="subTitle" idx="3"/>
          </p:nvPr>
        </p:nvSpPr>
        <p:spPr>
          <a:xfrm>
            <a:off x="3514513" y="2743248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20"/>
          <p:cNvSpPr txBox="1">
            <a:spLocks noGrp="1"/>
          </p:cNvSpPr>
          <p:nvPr>
            <p:ph type="title" idx="4"/>
          </p:nvPr>
        </p:nvSpPr>
        <p:spPr>
          <a:xfrm>
            <a:off x="6024275" y="1440673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20"/>
          <p:cNvSpPr txBox="1">
            <a:spLocks noGrp="1"/>
          </p:cNvSpPr>
          <p:nvPr>
            <p:ph type="subTitle" idx="5"/>
          </p:nvPr>
        </p:nvSpPr>
        <p:spPr>
          <a:xfrm>
            <a:off x="6024288" y="1866948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20"/>
          <p:cNvSpPr txBox="1">
            <a:spLocks noGrp="1"/>
          </p:cNvSpPr>
          <p:nvPr>
            <p:ph type="title" idx="6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0"/>
          <p:cNvSpPr/>
          <p:nvPr/>
        </p:nvSpPr>
        <p:spPr>
          <a:xfrm>
            <a:off x="251971" y="3359950"/>
            <a:ext cx="9143814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0"/>
          <p:cNvSpPr/>
          <p:nvPr/>
        </p:nvSpPr>
        <p:spPr>
          <a:xfrm flipH="1">
            <a:off x="1" y="42465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0"/>
          <p:cNvSpPr/>
          <p:nvPr/>
        </p:nvSpPr>
        <p:spPr>
          <a:xfrm flipH="1">
            <a:off x="-1447745" y="4389475"/>
            <a:ext cx="10591745" cy="1485151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" name="Google Shape;240;p20"/>
          <p:cNvGrpSpPr/>
          <p:nvPr/>
        </p:nvGrpSpPr>
        <p:grpSpPr>
          <a:xfrm>
            <a:off x="5807" y="-457251"/>
            <a:ext cx="6337971" cy="2673691"/>
            <a:chOff x="73" y="-50"/>
            <a:chExt cx="6214307" cy="2673691"/>
          </a:xfrm>
        </p:grpSpPr>
        <p:sp>
          <p:nvSpPr>
            <p:cNvPr id="241" name="Google Shape;241;p20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20"/>
          <p:cNvSpPr/>
          <p:nvPr/>
        </p:nvSpPr>
        <p:spPr>
          <a:xfrm>
            <a:off x="7546934" y="-400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>
            <a:spLocks noGrp="1"/>
          </p:cNvSpPr>
          <p:nvPr>
            <p:ph type="title"/>
          </p:nvPr>
        </p:nvSpPr>
        <p:spPr>
          <a:xfrm>
            <a:off x="1029675" y="2330750"/>
            <a:ext cx="3837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title" idx="2" hasCustomPrompt="1"/>
          </p:nvPr>
        </p:nvSpPr>
        <p:spPr>
          <a:xfrm>
            <a:off x="1029675" y="1306475"/>
            <a:ext cx="4549500" cy="12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" name="Google Shape;51;p3"/>
          <p:cNvSpPr txBox="1">
            <a:spLocks noGrp="1"/>
          </p:cNvSpPr>
          <p:nvPr>
            <p:ph type="subTitle" idx="1"/>
          </p:nvPr>
        </p:nvSpPr>
        <p:spPr>
          <a:xfrm>
            <a:off x="1029675" y="3172550"/>
            <a:ext cx="30090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latin typeface="Muli"/>
                <a:ea typeface="Muli"/>
                <a:cs typeface="Muli"/>
                <a:sym typeface="Mul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10047" y="4299875"/>
            <a:ext cx="9143814" cy="1681825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 flipH="1">
            <a:off x="75" y="4244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3"/>
          <p:cNvGrpSpPr/>
          <p:nvPr/>
        </p:nvGrpSpPr>
        <p:grpSpPr>
          <a:xfrm>
            <a:off x="0" y="-50"/>
            <a:ext cx="6214307" cy="2673691"/>
            <a:chOff x="73" y="-50"/>
            <a:chExt cx="6214307" cy="2673691"/>
          </a:xfrm>
        </p:grpSpPr>
        <p:sp>
          <p:nvSpPr>
            <p:cNvPr id="55" name="Google Shape;55;p3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3"/>
          <p:cNvSpPr/>
          <p:nvPr/>
        </p:nvSpPr>
        <p:spPr>
          <a:xfrm>
            <a:off x="6855329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1"/>
          <p:cNvSpPr txBox="1">
            <a:spLocks noGrp="1"/>
          </p:cNvSpPr>
          <p:nvPr>
            <p:ph type="subTitle" idx="1"/>
          </p:nvPr>
        </p:nvSpPr>
        <p:spPr>
          <a:xfrm>
            <a:off x="750994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1"/>
          <p:cNvSpPr txBox="1">
            <a:spLocks noGrp="1"/>
          </p:cNvSpPr>
          <p:nvPr>
            <p:ph type="subTitle" idx="2"/>
          </p:nvPr>
        </p:nvSpPr>
        <p:spPr>
          <a:xfrm>
            <a:off x="2718231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21"/>
          <p:cNvSpPr txBox="1">
            <a:spLocks noGrp="1"/>
          </p:cNvSpPr>
          <p:nvPr>
            <p:ph type="subTitle" idx="3"/>
          </p:nvPr>
        </p:nvSpPr>
        <p:spPr>
          <a:xfrm>
            <a:off x="4685469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21"/>
          <p:cNvSpPr txBox="1">
            <a:spLocks noGrp="1"/>
          </p:cNvSpPr>
          <p:nvPr>
            <p:ph type="subTitle" idx="4"/>
          </p:nvPr>
        </p:nvSpPr>
        <p:spPr>
          <a:xfrm>
            <a:off x="6652706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21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1"/>
          <p:cNvSpPr txBox="1">
            <a:spLocks noGrp="1"/>
          </p:cNvSpPr>
          <p:nvPr>
            <p:ph type="title" idx="5"/>
          </p:nvPr>
        </p:nvSpPr>
        <p:spPr>
          <a:xfrm>
            <a:off x="750994" y="3087550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51" name="Google Shape;251;p21"/>
          <p:cNvSpPr txBox="1">
            <a:spLocks noGrp="1"/>
          </p:cNvSpPr>
          <p:nvPr>
            <p:ph type="title" idx="6"/>
          </p:nvPr>
        </p:nvSpPr>
        <p:spPr>
          <a:xfrm>
            <a:off x="2718231" y="3087550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52" name="Google Shape;252;p21"/>
          <p:cNvSpPr txBox="1">
            <a:spLocks noGrp="1"/>
          </p:cNvSpPr>
          <p:nvPr>
            <p:ph type="title" idx="7"/>
          </p:nvPr>
        </p:nvSpPr>
        <p:spPr>
          <a:xfrm>
            <a:off x="4685469" y="3087550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53" name="Google Shape;253;p21"/>
          <p:cNvSpPr txBox="1">
            <a:spLocks noGrp="1"/>
          </p:cNvSpPr>
          <p:nvPr>
            <p:ph type="title" idx="8"/>
          </p:nvPr>
        </p:nvSpPr>
        <p:spPr>
          <a:xfrm>
            <a:off x="6652706" y="3087550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grpSp>
        <p:nvGrpSpPr>
          <p:cNvPr id="254" name="Google Shape;254;p21"/>
          <p:cNvGrpSpPr/>
          <p:nvPr/>
        </p:nvGrpSpPr>
        <p:grpSpPr>
          <a:xfrm>
            <a:off x="10" y="-7153"/>
            <a:ext cx="3905070" cy="2480651"/>
            <a:chOff x="73" y="-50"/>
            <a:chExt cx="6214307" cy="2673691"/>
          </a:xfrm>
        </p:grpSpPr>
        <p:sp>
          <p:nvSpPr>
            <p:cNvPr id="255" name="Google Shape;255;p21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21"/>
          <p:cNvGrpSpPr/>
          <p:nvPr/>
        </p:nvGrpSpPr>
        <p:grpSpPr>
          <a:xfrm flipH="1">
            <a:off x="5238760" y="-7153"/>
            <a:ext cx="3905070" cy="2480651"/>
            <a:chOff x="73" y="-50"/>
            <a:chExt cx="6214307" cy="2673691"/>
          </a:xfrm>
        </p:grpSpPr>
        <p:sp>
          <p:nvSpPr>
            <p:cNvPr id="258" name="Google Shape;258;p21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1"/>
          <p:cNvSpPr/>
          <p:nvPr/>
        </p:nvSpPr>
        <p:spPr>
          <a:xfrm>
            <a:off x="75" y="4534599"/>
            <a:ext cx="9153809" cy="1127443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1"/>
          <p:cNvSpPr/>
          <p:nvPr/>
        </p:nvSpPr>
        <p:spPr>
          <a:xfrm>
            <a:off x="77" y="4482240"/>
            <a:ext cx="9153809" cy="95122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8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22"/>
          <p:cNvSpPr txBox="1">
            <a:spLocks noGrp="1"/>
          </p:cNvSpPr>
          <p:nvPr>
            <p:ph type="subTitle" idx="1"/>
          </p:nvPr>
        </p:nvSpPr>
        <p:spPr>
          <a:xfrm>
            <a:off x="2581825" y="1904594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22"/>
          <p:cNvSpPr txBox="1">
            <a:spLocks noGrp="1"/>
          </p:cNvSpPr>
          <p:nvPr>
            <p:ph type="subTitle" idx="2"/>
          </p:nvPr>
        </p:nvSpPr>
        <p:spPr>
          <a:xfrm>
            <a:off x="5834938" y="1904594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6" name="Google Shape;266;p22"/>
          <p:cNvSpPr txBox="1">
            <a:spLocks noGrp="1"/>
          </p:cNvSpPr>
          <p:nvPr>
            <p:ph type="title" idx="3"/>
          </p:nvPr>
        </p:nvSpPr>
        <p:spPr>
          <a:xfrm>
            <a:off x="2581825" y="1382575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7" name="Google Shape;267;p22"/>
          <p:cNvSpPr txBox="1">
            <a:spLocks noGrp="1"/>
          </p:cNvSpPr>
          <p:nvPr>
            <p:ph type="title" idx="4"/>
          </p:nvPr>
        </p:nvSpPr>
        <p:spPr>
          <a:xfrm>
            <a:off x="5834938" y="1382575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8" name="Google Shape;268;p22"/>
          <p:cNvSpPr txBox="1">
            <a:spLocks noGrp="1"/>
          </p:cNvSpPr>
          <p:nvPr>
            <p:ph type="subTitle" idx="5"/>
          </p:nvPr>
        </p:nvSpPr>
        <p:spPr>
          <a:xfrm>
            <a:off x="2572300" y="3504794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9" name="Google Shape;269;p22"/>
          <p:cNvSpPr txBox="1">
            <a:spLocks noGrp="1"/>
          </p:cNvSpPr>
          <p:nvPr>
            <p:ph type="subTitle" idx="6"/>
          </p:nvPr>
        </p:nvSpPr>
        <p:spPr>
          <a:xfrm>
            <a:off x="5834938" y="3504794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22"/>
          <p:cNvSpPr txBox="1">
            <a:spLocks noGrp="1"/>
          </p:cNvSpPr>
          <p:nvPr>
            <p:ph type="title" idx="7"/>
          </p:nvPr>
        </p:nvSpPr>
        <p:spPr>
          <a:xfrm>
            <a:off x="2572300" y="2982775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1" name="Google Shape;271;p22"/>
          <p:cNvSpPr txBox="1">
            <a:spLocks noGrp="1"/>
          </p:cNvSpPr>
          <p:nvPr>
            <p:ph type="title" idx="8"/>
          </p:nvPr>
        </p:nvSpPr>
        <p:spPr>
          <a:xfrm>
            <a:off x="5834938" y="2982775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2" name="Google Shape;272;p22"/>
          <p:cNvSpPr/>
          <p:nvPr/>
        </p:nvSpPr>
        <p:spPr>
          <a:xfrm>
            <a:off x="-1514619" y="4475150"/>
            <a:ext cx="10658858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2"/>
          <p:cNvSpPr/>
          <p:nvPr/>
        </p:nvSpPr>
        <p:spPr>
          <a:xfrm flipH="1">
            <a:off x="-3200623" y="4618081"/>
            <a:ext cx="12333118" cy="1485151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2"/>
          <p:cNvSpPr/>
          <p:nvPr/>
        </p:nvSpPr>
        <p:spPr>
          <a:xfrm>
            <a:off x="6861134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2"/>
          <p:cNvSpPr/>
          <p:nvPr/>
        </p:nvSpPr>
        <p:spPr>
          <a:xfrm flipH="1">
            <a:off x="9" y="0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>
            <a:spLocks noGrp="1"/>
          </p:cNvSpPr>
          <p:nvPr>
            <p:ph type="title"/>
          </p:nvPr>
        </p:nvSpPr>
        <p:spPr>
          <a:xfrm>
            <a:off x="1004700" y="33409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23"/>
          <p:cNvSpPr txBox="1">
            <a:spLocks noGrp="1"/>
          </p:cNvSpPr>
          <p:nvPr>
            <p:ph type="subTitle" idx="1"/>
          </p:nvPr>
        </p:nvSpPr>
        <p:spPr>
          <a:xfrm>
            <a:off x="1004713" y="36909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9" name="Google Shape;279;p23"/>
          <p:cNvSpPr txBox="1">
            <a:spLocks noGrp="1"/>
          </p:cNvSpPr>
          <p:nvPr>
            <p:ph type="title" idx="2"/>
          </p:nvPr>
        </p:nvSpPr>
        <p:spPr>
          <a:xfrm>
            <a:off x="3514488" y="33409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23"/>
          <p:cNvSpPr txBox="1">
            <a:spLocks noGrp="1"/>
          </p:cNvSpPr>
          <p:nvPr>
            <p:ph type="subTitle" idx="3"/>
          </p:nvPr>
        </p:nvSpPr>
        <p:spPr>
          <a:xfrm>
            <a:off x="3514500" y="36909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3"/>
          <p:cNvSpPr txBox="1">
            <a:spLocks noGrp="1"/>
          </p:cNvSpPr>
          <p:nvPr>
            <p:ph type="title" idx="4"/>
          </p:nvPr>
        </p:nvSpPr>
        <p:spPr>
          <a:xfrm>
            <a:off x="6024263" y="33409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23"/>
          <p:cNvSpPr txBox="1">
            <a:spLocks noGrp="1"/>
          </p:cNvSpPr>
          <p:nvPr>
            <p:ph type="subTitle" idx="5"/>
          </p:nvPr>
        </p:nvSpPr>
        <p:spPr>
          <a:xfrm>
            <a:off x="6024275" y="36909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23"/>
          <p:cNvSpPr txBox="1">
            <a:spLocks noGrp="1"/>
          </p:cNvSpPr>
          <p:nvPr>
            <p:ph type="title" idx="6"/>
          </p:nvPr>
        </p:nvSpPr>
        <p:spPr>
          <a:xfrm>
            <a:off x="1004713" y="173193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23"/>
          <p:cNvSpPr txBox="1">
            <a:spLocks noGrp="1"/>
          </p:cNvSpPr>
          <p:nvPr>
            <p:ph type="subTitle" idx="7"/>
          </p:nvPr>
        </p:nvSpPr>
        <p:spPr>
          <a:xfrm>
            <a:off x="1004725" y="208201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23"/>
          <p:cNvSpPr txBox="1">
            <a:spLocks noGrp="1"/>
          </p:cNvSpPr>
          <p:nvPr>
            <p:ph type="title" idx="8"/>
          </p:nvPr>
        </p:nvSpPr>
        <p:spPr>
          <a:xfrm>
            <a:off x="3514500" y="173193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23"/>
          <p:cNvSpPr txBox="1">
            <a:spLocks noGrp="1"/>
          </p:cNvSpPr>
          <p:nvPr>
            <p:ph type="subTitle" idx="9"/>
          </p:nvPr>
        </p:nvSpPr>
        <p:spPr>
          <a:xfrm>
            <a:off x="3514513" y="208201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23"/>
          <p:cNvSpPr txBox="1">
            <a:spLocks noGrp="1"/>
          </p:cNvSpPr>
          <p:nvPr>
            <p:ph type="title" idx="13"/>
          </p:nvPr>
        </p:nvSpPr>
        <p:spPr>
          <a:xfrm>
            <a:off x="6024275" y="173193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1800" b="1">
                <a:solidFill>
                  <a:srgbClr val="FFCE00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23"/>
          <p:cNvSpPr txBox="1">
            <a:spLocks noGrp="1"/>
          </p:cNvSpPr>
          <p:nvPr>
            <p:ph type="subTitle" idx="14"/>
          </p:nvPr>
        </p:nvSpPr>
        <p:spPr>
          <a:xfrm>
            <a:off x="6024288" y="208201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3"/>
          <p:cNvSpPr txBox="1">
            <a:spLocks noGrp="1"/>
          </p:cNvSpPr>
          <p:nvPr>
            <p:ph type="title" idx="15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3"/>
          <p:cNvSpPr/>
          <p:nvPr/>
        </p:nvSpPr>
        <p:spPr>
          <a:xfrm flipH="1">
            <a:off x="77" y="4534599"/>
            <a:ext cx="9153809" cy="1127443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3"/>
          <p:cNvSpPr/>
          <p:nvPr/>
        </p:nvSpPr>
        <p:spPr>
          <a:xfrm flipH="1">
            <a:off x="75" y="4482240"/>
            <a:ext cx="9153809" cy="95122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6861134" y="-201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3"/>
          <p:cNvSpPr/>
          <p:nvPr/>
        </p:nvSpPr>
        <p:spPr>
          <a:xfrm flipH="1">
            <a:off x="9" y="0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4"/>
          <p:cNvSpPr/>
          <p:nvPr/>
        </p:nvSpPr>
        <p:spPr>
          <a:xfrm flipH="1">
            <a:off x="-851501" y="2080550"/>
            <a:ext cx="9143814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4"/>
          <p:cNvSpPr/>
          <p:nvPr/>
        </p:nvSpPr>
        <p:spPr>
          <a:xfrm>
            <a:off x="73" y="40339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4"/>
          <p:cNvSpPr/>
          <p:nvPr/>
        </p:nvSpPr>
        <p:spPr>
          <a:xfrm>
            <a:off x="75" y="43205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24"/>
          <p:cNvGrpSpPr/>
          <p:nvPr/>
        </p:nvGrpSpPr>
        <p:grpSpPr>
          <a:xfrm flipH="1">
            <a:off x="345406" y="168546"/>
            <a:ext cx="8463110" cy="2369802"/>
            <a:chOff x="345406" y="168546"/>
            <a:chExt cx="8463110" cy="2369802"/>
          </a:xfrm>
        </p:grpSpPr>
        <p:sp>
          <p:nvSpPr>
            <p:cNvPr id="299" name="Google Shape;299;p24"/>
            <p:cNvSpPr/>
            <p:nvPr/>
          </p:nvSpPr>
          <p:spPr>
            <a:xfrm>
              <a:off x="2883804" y="1389394"/>
              <a:ext cx="23847" cy="19584"/>
            </a:xfrm>
            <a:custGeom>
              <a:avLst/>
              <a:gdLst/>
              <a:ahLst/>
              <a:cxnLst/>
              <a:rect l="l" t="t" r="r" b="b"/>
              <a:pathLst>
                <a:path w="744" h="611" extrusionOk="0">
                  <a:moveTo>
                    <a:pt x="372" y="1"/>
                  </a:moveTo>
                  <a:cubicBezTo>
                    <a:pt x="194" y="1"/>
                    <a:pt x="1" y="120"/>
                    <a:pt x="1" y="313"/>
                  </a:cubicBezTo>
                  <a:cubicBezTo>
                    <a:pt x="1" y="491"/>
                    <a:pt x="194" y="610"/>
                    <a:pt x="372" y="610"/>
                  </a:cubicBezTo>
                  <a:cubicBezTo>
                    <a:pt x="625" y="610"/>
                    <a:pt x="744" y="491"/>
                    <a:pt x="744" y="313"/>
                  </a:cubicBezTo>
                  <a:cubicBezTo>
                    <a:pt x="744" y="120"/>
                    <a:pt x="625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2326027" y="1627576"/>
              <a:ext cx="25738" cy="19552"/>
            </a:xfrm>
            <a:custGeom>
              <a:avLst/>
              <a:gdLst/>
              <a:ahLst/>
              <a:cxnLst/>
              <a:rect l="l" t="t" r="r" b="b"/>
              <a:pathLst>
                <a:path w="803" h="610" extrusionOk="0">
                  <a:moveTo>
                    <a:pt x="431" y="0"/>
                  </a:moveTo>
                  <a:cubicBezTo>
                    <a:pt x="194" y="0"/>
                    <a:pt x="1" y="119"/>
                    <a:pt x="1" y="312"/>
                  </a:cubicBezTo>
                  <a:cubicBezTo>
                    <a:pt x="1" y="491"/>
                    <a:pt x="194" y="610"/>
                    <a:pt x="431" y="610"/>
                  </a:cubicBezTo>
                  <a:cubicBezTo>
                    <a:pt x="625" y="610"/>
                    <a:pt x="803" y="491"/>
                    <a:pt x="803" y="312"/>
                  </a:cubicBezTo>
                  <a:cubicBezTo>
                    <a:pt x="803" y="119"/>
                    <a:pt x="625" y="0"/>
                    <a:pt x="431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4"/>
            <p:cNvSpPr/>
            <p:nvPr/>
          </p:nvSpPr>
          <p:spPr>
            <a:xfrm>
              <a:off x="1419069" y="948800"/>
              <a:ext cx="25770" cy="19552"/>
            </a:xfrm>
            <a:custGeom>
              <a:avLst/>
              <a:gdLst/>
              <a:ahLst/>
              <a:cxnLst/>
              <a:rect l="l" t="t" r="r" b="b"/>
              <a:pathLst>
                <a:path w="804" h="610" extrusionOk="0">
                  <a:moveTo>
                    <a:pt x="372" y="0"/>
                  </a:moveTo>
                  <a:cubicBezTo>
                    <a:pt x="194" y="0"/>
                    <a:pt x="1" y="119"/>
                    <a:pt x="1" y="312"/>
                  </a:cubicBezTo>
                  <a:cubicBezTo>
                    <a:pt x="1" y="491"/>
                    <a:pt x="194" y="610"/>
                    <a:pt x="372" y="610"/>
                  </a:cubicBezTo>
                  <a:cubicBezTo>
                    <a:pt x="625" y="610"/>
                    <a:pt x="803" y="491"/>
                    <a:pt x="803" y="312"/>
                  </a:cubicBezTo>
                  <a:cubicBezTo>
                    <a:pt x="803" y="119"/>
                    <a:pt x="625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4"/>
            <p:cNvSpPr/>
            <p:nvPr/>
          </p:nvSpPr>
          <p:spPr>
            <a:xfrm>
              <a:off x="2992911" y="1200765"/>
              <a:ext cx="35739" cy="31956"/>
            </a:xfrm>
            <a:custGeom>
              <a:avLst/>
              <a:gdLst/>
              <a:ahLst/>
              <a:cxnLst/>
              <a:rect l="l" t="t" r="r" b="b"/>
              <a:pathLst>
                <a:path w="1115" h="997" extrusionOk="0">
                  <a:moveTo>
                    <a:pt x="565" y="1"/>
                  </a:moveTo>
                  <a:cubicBezTo>
                    <a:pt x="253" y="1"/>
                    <a:pt x="0" y="253"/>
                    <a:pt x="0" y="491"/>
                  </a:cubicBezTo>
                  <a:cubicBezTo>
                    <a:pt x="0" y="744"/>
                    <a:pt x="253" y="997"/>
                    <a:pt x="565" y="997"/>
                  </a:cubicBezTo>
                  <a:cubicBezTo>
                    <a:pt x="877" y="997"/>
                    <a:pt x="1115" y="744"/>
                    <a:pt x="1115" y="491"/>
                  </a:cubicBezTo>
                  <a:cubicBezTo>
                    <a:pt x="1115" y="253"/>
                    <a:pt x="877" y="1"/>
                    <a:pt x="565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4"/>
            <p:cNvSpPr/>
            <p:nvPr/>
          </p:nvSpPr>
          <p:spPr>
            <a:xfrm>
              <a:off x="2859989" y="1087395"/>
              <a:ext cx="23847" cy="20065"/>
            </a:xfrm>
            <a:custGeom>
              <a:avLst/>
              <a:gdLst/>
              <a:ahLst/>
              <a:cxnLst/>
              <a:rect l="l" t="t" r="r" b="b"/>
              <a:pathLst>
                <a:path w="744" h="626" extrusionOk="0">
                  <a:moveTo>
                    <a:pt x="372" y="1"/>
                  </a:moveTo>
                  <a:cubicBezTo>
                    <a:pt x="194" y="1"/>
                    <a:pt x="1" y="135"/>
                    <a:pt x="1" y="313"/>
                  </a:cubicBezTo>
                  <a:cubicBezTo>
                    <a:pt x="1" y="506"/>
                    <a:pt x="194" y="625"/>
                    <a:pt x="372" y="625"/>
                  </a:cubicBezTo>
                  <a:cubicBezTo>
                    <a:pt x="566" y="625"/>
                    <a:pt x="744" y="506"/>
                    <a:pt x="744" y="313"/>
                  </a:cubicBezTo>
                  <a:cubicBezTo>
                    <a:pt x="744" y="135"/>
                    <a:pt x="566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4"/>
            <p:cNvSpPr/>
            <p:nvPr/>
          </p:nvSpPr>
          <p:spPr>
            <a:xfrm>
              <a:off x="4269017" y="1077876"/>
              <a:ext cx="50034" cy="39585"/>
            </a:xfrm>
            <a:custGeom>
              <a:avLst/>
              <a:gdLst/>
              <a:ahLst/>
              <a:cxnLst/>
              <a:rect l="l" t="t" r="r" b="b"/>
              <a:pathLst>
                <a:path w="1561" h="1235" extrusionOk="0">
                  <a:moveTo>
                    <a:pt x="743" y="1"/>
                  </a:moveTo>
                  <a:cubicBezTo>
                    <a:pt x="372" y="1"/>
                    <a:pt x="0" y="238"/>
                    <a:pt x="0" y="610"/>
                  </a:cubicBezTo>
                  <a:cubicBezTo>
                    <a:pt x="0" y="982"/>
                    <a:pt x="372" y="1234"/>
                    <a:pt x="743" y="1234"/>
                  </a:cubicBezTo>
                  <a:cubicBezTo>
                    <a:pt x="1189" y="1234"/>
                    <a:pt x="1561" y="982"/>
                    <a:pt x="1561" y="610"/>
                  </a:cubicBezTo>
                  <a:cubicBezTo>
                    <a:pt x="1561" y="238"/>
                    <a:pt x="1189" y="1"/>
                    <a:pt x="743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6448234" y="777800"/>
              <a:ext cx="35771" cy="31924"/>
            </a:xfrm>
            <a:custGeom>
              <a:avLst/>
              <a:gdLst/>
              <a:ahLst/>
              <a:cxnLst/>
              <a:rect l="l" t="t" r="r" b="b"/>
              <a:pathLst>
                <a:path w="1116" h="996" extrusionOk="0">
                  <a:moveTo>
                    <a:pt x="566" y="0"/>
                  </a:moveTo>
                  <a:cubicBezTo>
                    <a:pt x="253" y="0"/>
                    <a:pt x="1" y="253"/>
                    <a:pt x="1" y="505"/>
                  </a:cubicBezTo>
                  <a:cubicBezTo>
                    <a:pt x="1" y="743"/>
                    <a:pt x="253" y="996"/>
                    <a:pt x="566" y="996"/>
                  </a:cubicBezTo>
                  <a:cubicBezTo>
                    <a:pt x="878" y="996"/>
                    <a:pt x="1115" y="743"/>
                    <a:pt x="1115" y="505"/>
                  </a:cubicBezTo>
                  <a:cubicBezTo>
                    <a:pt x="1115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6170532" y="877355"/>
              <a:ext cx="23847" cy="19552"/>
            </a:xfrm>
            <a:custGeom>
              <a:avLst/>
              <a:gdLst/>
              <a:ahLst/>
              <a:cxnLst/>
              <a:rect l="l" t="t" r="r" b="b"/>
              <a:pathLst>
                <a:path w="744" h="610" extrusionOk="0">
                  <a:moveTo>
                    <a:pt x="372" y="0"/>
                  </a:moveTo>
                  <a:cubicBezTo>
                    <a:pt x="194" y="0"/>
                    <a:pt x="1" y="119"/>
                    <a:pt x="1" y="312"/>
                  </a:cubicBezTo>
                  <a:cubicBezTo>
                    <a:pt x="1" y="491"/>
                    <a:pt x="194" y="609"/>
                    <a:pt x="372" y="609"/>
                  </a:cubicBezTo>
                  <a:cubicBezTo>
                    <a:pt x="625" y="609"/>
                    <a:pt x="744" y="491"/>
                    <a:pt x="744" y="312"/>
                  </a:cubicBezTo>
                  <a:cubicBezTo>
                    <a:pt x="744" y="119"/>
                    <a:pt x="625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4564798" y="2199168"/>
              <a:ext cx="23847" cy="21956"/>
            </a:xfrm>
            <a:custGeom>
              <a:avLst/>
              <a:gdLst/>
              <a:ahLst/>
              <a:cxnLst/>
              <a:rect l="l" t="t" r="r" b="b"/>
              <a:pathLst>
                <a:path w="744" h="685" extrusionOk="0">
                  <a:moveTo>
                    <a:pt x="372" y="1"/>
                  </a:moveTo>
                  <a:cubicBezTo>
                    <a:pt x="194" y="1"/>
                    <a:pt x="1" y="179"/>
                    <a:pt x="1" y="313"/>
                  </a:cubicBezTo>
                  <a:cubicBezTo>
                    <a:pt x="1" y="491"/>
                    <a:pt x="194" y="684"/>
                    <a:pt x="372" y="684"/>
                  </a:cubicBezTo>
                  <a:cubicBezTo>
                    <a:pt x="566" y="684"/>
                    <a:pt x="744" y="491"/>
                    <a:pt x="744" y="313"/>
                  </a:cubicBezTo>
                  <a:cubicBezTo>
                    <a:pt x="744" y="179"/>
                    <a:pt x="566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4"/>
            <p:cNvSpPr/>
            <p:nvPr/>
          </p:nvSpPr>
          <p:spPr>
            <a:xfrm>
              <a:off x="1605807" y="313360"/>
              <a:ext cx="49585" cy="41957"/>
            </a:xfrm>
            <a:custGeom>
              <a:avLst/>
              <a:gdLst/>
              <a:ahLst/>
              <a:cxnLst/>
              <a:rect l="l" t="t" r="r" b="b"/>
              <a:pathLst>
                <a:path w="1547" h="1309" extrusionOk="0">
                  <a:moveTo>
                    <a:pt x="744" y="1"/>
                  </a:moveTo>
                  <a:cubicBezTo>
                    <a:pt x="372" y="1"/>
                    <a:pt x="0" y="313"/>
                    <a:pt x="0" y="684"/>
                  </a:cubicBezTo>
                  <a:cubicBezTo>
                    <a:pt x="0" y="996"/>
                    <a:pt x="372" y="1308"/>
                    <a:pt x="744" y="1308"/>
                  </a:cubicBezTo>
                  <a:cubicBezTo>
                    <a:pt x="1174" y="1308"/>
                    <a:pt x="1546" y="996"/>
                    <a:pt x="1546" y="684"/>
                  </a:cubicBezTo>
                  <a:cubicBezTo>
                    <a:pt x="1546" y="313"/>
                    <a:pt x="1174" y="1"/>
                    <a:pt x="744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1961141" y="601544"/>
              <a:ext cx="23847" cy="21475"/>
            </a:xfrm>
            <a:custGeom>
              <a:avLst/>
              <a:gdLst/>
              <a:ahLst/>
              <a:cxnLst/>
              <a:rect l="l" t="t" r="r" b="b"/>
              <a:pathLst>
                <a:path w="744" h="670" extrusionOk="0">
                  <a:moveTo>
                    <a:pt x="372" y="1"/>
                  </a:moveTo>
                  <a:cubicBezTo>
                    <a:pt x="179" y="1"/>
                    <a:pt x="1" y="179"/>
                    <a:pt x="1" y="298"/>
                  </a:cubicBezTo>
                  <a:cubicBezTo>
                    <a:pt x="1" y="491"/>
                    <a:pt x="179" y="669"/>
                    <a:pt x="372" y="669"/>
                  </a:cubicBezTo>
                  <a:cubicBezTo>
                    <a:pt x="610" y="669"/>
                    <a:pt x="744" y="491"/>
                    <a:pt x="744" y="298"/>
                  </a:cubicBezTo>
                  <a:cubicBezTo>
                    <a:pt x="744" y="179"/>
                    <a:pt x="610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>
              <a:off x="6740233" y="335284"/>
              <a:ext cx="25770" cy="20033"/>
            </a:xfrm>
            <a:custGeom>
              <a:avLst/>
              <a:gdLst/>
              <a:ahLst/>
              <a:cxnLst/>
              <a:rect l="l" t="t" r="r" b="b"/>
              <a:pathLst>
                <a:path w="804" h="625" extrusionOk="0">
                  <a:moveTo>
                    <a:pt x="372" y="0"/>
                  </a:moveTo>
                  <a:cubicBezTo>
                    <a:pt x="179" y="0"/>
                    <a:pt x="1" y="134"/>
                    <a:pt x="1" y="312"/>
                  </a:cubicBezTo>
                  <a:cubicBezTo>
                    <a:pt x="1" y="506"/>
                    <a:pt x="179" y="624"/>
                    <a:pt x="372" y="624"/>
                  </a:cubicBezTo>
                  <a:cubicBezTo>
                    <a:pt x="625" y="624"/>
                    <a:pt x="803" y="506"/>
                    <a:pt x="803" y="312"/>
                  </a:cubicBezTo>
                  <a:cubicBezTo>
                    <a:pt x="803" y="134"/>
                    <a:pt x="625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>
              <a:off x="3147692" y="2085799"/>
              <a:ext cx="23879" cy="21956"/>
            </a:xfrm>
            <a:custGeom>
              <a:avLst/>
              <a:gdLst/>
              <a:ahLst/>
              <a:cxnLst/>
              <a:rect l="l" t="t" r="r" b="b"/>
              <a:pathLst>
                <a:path w="745" h="685" extrusionOk="0">
                  <a:moveTo>
                    <a:pt x="373" y="1"/>
                  </a:moveTo>
                  <a:cubicBezTo>
                    <a:pt x="194" y="1"/>
                    <a:pt x="1" y="194"/>
                    <a:pt x="1" y="313"/>
                  </a:cubicBezTo>
                  <a:cubicBezTo>
                    <a:pt x="1" y="506"/>
                    <a:pt x="194" y="684"/>
                    <a:pt x="373" y="684"/>
                  </a:cubicBezTo>
                  <a:cubicBezTo>
                    <a:pt x="566" y="684"/>
                    <a:pt x="744" y="506"/>
                    <a:pt x="744" y="313"/>
                  </a:cubicBezTo>
                  <a:cubicBezTo>
                    <a:pt x="744" y="194"/>
                    <a:pt x="566" y="1"/>
                    <a:pt x="373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>
              <a:off x="1301917" y="1811910"/>
              <a:ext cx="49553" cy="40034"/>
            </a:xfrm>
            <a:custGeom>
              <a:avLst/>
              <a:gdLst/>
              <a:ahLst/>
              <a:cxnLst/>
              <a:rect l="l" t="t" r="r" b="b"/>
              <a:pathLst>
                <a:path w="1546" h="1249" extrusionOk="0">
                  <a:moveTo>
                    <a:pt x="743" y="1"/>
                  </a:moveTo>
                  <a:cubicBezTo>
                    <a:pt x="312" y="1"/>
                    <a:pt x="0" y="253"/>
                    <a:pt x="0" y="625"/>
                  </a:cubicBezTo>
                  <a:cubicBezTo>
                    <a:pt x="0" y="996"/>
                    <a:pt x="312" y="1249"/>
                    <a:pt x="743" y="1249"/>
                  </a:cubicBezTo>
                  <a:cubicBezTo>
                    <a:pt x="1174" y="1249"/>
                    <a:pt x="1546" y="996"/>
                    <a:pt x="1546" y="625"/>
                  </a:cubicBezTo>
                  <a:cubicBezTo>
                    <a:pt x="1546" y="253"/>
                    <a:pt x="1174" y="1"/>
                    <a:pt x="743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>
              <a:off x="5444126" y="591543"/>
              <a:ext cx="25770" cy="19552"/>
            </a:xfrm>
            <a:custGeom>
              <a:avLst/>
              <a:gdLst/>
              <a:ahLst/>
              <a:cxnLst/>
              <a:rect l="l" t="t" r="r" b="b"/>
              <a:pathLst>
                <a:path w="804" h="610" extrusionOk="0">
                  <a:moveTo>
                    <a:pt x="432" y="0"/>
                  </a:moveTo>
                  <a:cubicBezTo>
                    <a:pt x="194" y="0"/>
                    <a:pt x="1" y="119"/>
                    <a:pt x="1" y="313"/>
                  </a:cubicBezTo>
                  <a:cubicBezTo>
                    <a:pt x="1" y="491"/>
                    <a:pt x="194" y="610"/>
                    <a:pt x="432" y="610"/>
                  </a:cubicBezTo>
                  <a:cubicBezTo>
                    <a:pt x="625" y="610"/>
                    <a:pt x="803" y="491"/>
                    <a:pt x="803" y="313"/>
                  </a:cubicBezTo>
                  <a:cubicBezTo>
                    <a:pt x="803" y="119"/>
                    <a:pt x="625" y="0"/>
                    <a:pt x="43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631219" y="773986"/>
              <a:ext cx="23847" cy="20033"/>
            </a:xfrm>
            <a:custGeom>
              <a:avLst/>
              <a:gdLst/>
              <a:ahLst/>
              <a:cxnLst/>
              <a:rect l="l" t="t" r="r" b="b"/>
              <a:pathLst>
                <a:path w="744" h="625" extrusionOk="0">
                  <a:moveTo>
                    <a:pt x="372" y="0"/>
                  </a:moveTo>
                  <a:cubicBezTo>
                    <a:pt x="179" y="0"/>
                    <a:pt x="1" y="119"/>
                    <a:pt x="1" y="312"/>
                  </a:cubicBezTo>
                  <a:cubicBezTo>
                    <a:pt x="1" y="491"/>
                    <a:pt x="179" y="624"/>
                    <a:pt x="372" y="624"/>
                  </a:cubicBezTo>
                  <a:cubicBezTo>
                    <a:pt x="550" y="624"/>
                    <a:pt x="744" y="491"/>
                    <a:pt x="744" y="312"/>
                  </a:cubicBezTo>
                  <a:cubicBezTo>
                    <a:pt x="744" y="119"/>
                    <a:pt x="550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1351438" y="2286351"/>
              <a:ext cx="23847" cy="21924"/>
            </a:xfrm>
            <a:custGeom>
              <a:avLst/>
              <a:gdLst/>
              <a:ahLst/>
              <a:cxnLst/>
              <a:rect l="l" t="t" r="r" b="b"/>
              <a:pathLst>
                <a:path w="744" h="684" extrusionOk="0">
                  <a:moveTo>
                    <a:pt x="372" y="0"/>
                  </a:moveTo>
                  <a:cubicBezTo>
                    <a:pt x="134" y="0"/>
                    <a:pt x="1" y="194"/>
                    <a:pt x="1" y="372"/>
                  </a:cubicBezTo>
                  <a:cubicBezTo>
                    <a:pt x="1" y="491"/>
                    <a:pt x="134" y="684"/>
                    <a:pt x="372" y="684"/>
                  </a:cubicBezTo>
                  <a:cubicBezTo>
                    <a:pt x="565" y="684"/>
                    <a:pt x="744" y="491"/>
                    <a:pt x="744" y="372"/>
                  </a:cubicBezTo>
                  <a:cubicBezTo>
                    <a:pt x="744" y="194"/>
                    <a:pt x="565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4"/>
            <p:cNvSpPr/>
            <p:nvPr/>
          </p:nvSpPr>
          <p:spPr>
            <a:xfrm>
              <a:off x="8448855" y="676803"/>
              <a:ext cx="26219" cy="20033"/>
            </a:xfrm>
            <a:custGeom>
              <a:avLst/>
              <a:gdLst/>
              <a:ahLst/>
              <a:cxnLst/>
              <a:rect l="l" t="t" r="r" b="b"/>
              <a:pathLst>
                <a:path w="818" h="625" extrusionOk="0">
                  <a:moveTo>
                    <a:pt x="372" y="1"/>
                  </a:moveTo>
                  <a:cubicBezTo>
                    <a:pt x="194" y="1"/>
                    <a:pt x="1" y="120"/>
                    <a:pt x="1" y="313"/>
                  </a:cubicBezTo>
                  <a:cubicBezTo>
                    <a:pt x="1" y="491"/>
                    <a:pt x="194" y="625"/>
                    <a:pt x="372" y="625"/>
                  </a:cubicBezTo>
                  <a:cubicBezTo>
                    <a:pt x="625" y="625"/>
                    <a:pt x="818" y="491"/>
                    <a:pt x="818" y="313"/>
                  </a:cubicBezTo>
                  <a:cubicBezTo>
                    <a:pt x="818" y="120"/>
                    <a:pt x="625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4"/>
            <p:cNvSpPr/>
            <p:nvPr/>
          </p:nvSpPr>
          <p:spPr>
            <a:xfrm>
              <a:off x="6265792" y="1065984"/>
              <a:ext cx="23879" cy="21443"/>
            </a:xfrm>
            <a:custGeom>
              <a:avLst/>
              <a:gdLst/>
              <a:ahLst/>
              <a:cxnLst/>
              <a:rect l="l" t="t" r="r" b="b"/>
              <a:pathLst>
                <a:path w="745" h="669" extrusionOk="0">
                  <a:moveTo>
                    <a:pt x="373" y="0"/>
                  </a:moveTo>
                  <a:cubicBezTo>
                    <a:pt x="120" y="0"/>
                    <a:pt x="1" y="119"/>
                    <a:pt x="1" y="297"/>
                  </a:cubicBezTo>
                  <a:cubicBezTo>
                    <a:pt x="1" y="491"/>
                    <a:pt x="120" y="669"/>
                    <a:pt x="373" y="669"/>
                  </a:cubicBezTo>
                  <a:cubicBezTo>
                    <a:pt x="566" y="669"/>
                    <a:pt x="744" y="491"/>
                    <a:pt x="744" y="297"/>
                  </a:cubicBezTo>
                  <a:cubicBezTo>
                    <a:pt x="744" y="119"/>
                    <a:pt x="566" y="0"/>
                    <a:pt x="373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4"/>
            <p:cNvSpPr/>
            <p:nvPr/>
          </p:nvSpPr>
          <p:spPr>
            <a:xfrm>
              <a:off x="6998416" y="168546"/>
              <a:ext cx="23847" cy="20033"/>
            </a:xfrm>
            <a:custGeom>
              <a:avLst/>
              <a:gdLst/>
              <a:ahLst/>
              <a:cxnLst/>
              <a:rect l="l" t="t" r="r" b="b"/>
              <a:pathLst>
                <a:path w="744" h="625" extrusionOk="0">
                  <a:moveTo>
                    <a:pt x="372" y="1"/>
                  </a:moveTo>
                  <a:cubicBezTo>
                    <a:pt x="179" y="1"/>
                    <a:pt x="0" y="135"/>
                    <a:pt x="0" y="313"/>
                  </a:cubicBezTo>
                  <a:cubicBezTo>
                    <a:pt x="0" y="506"/>
                    <a:pt x="179" y="625"/>
                    <a:pt x="372" y="625"/>
                  </a:cubicBezTo>
                  <a:cubicBezTo>
                    <a:pt x="550" y="625"/>
                    <a:pt x="743" y="506"/>
                    <a:pt x="743" y="313"/>
                  </a:cubicBezTo>
                  <a:cubicBezTo>
                    <a:pt x="743" y="135"/>
                    <a:pt x="550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865586" y="1490392"/>
              <a:ext cx="23847" cy="20033"/>
            </a:xfrm>
            <a:custGeom>
              <a:avLst/>
              <a:gdLst/>
              <a:ahLst/>
              <a:cxnLst/>
              <a:rect l="l" t="t" r="r" b="b"/>
              <a:pathLst>
                <a:path w="744" h="625" extrusionOk="0">
                  <a:moveTo>
                    <a:pt x="372" y="0"/>
                  </a:moveTo>
                  <a:cubicBezTo>
                    <a:pt x="119" y="0"/>
                    <a:pt x="0" y="134"/>
                    <a:pt x="0" y="312"/>
                  </a:cubicBezTo>
                  <a:cubicBezTo>
                    <a:pt x="0" y="506"/>
                    <a:pt x="119" y="625"/>
                    <a:pt x="372" y="625"/>
                  </a:cubicBezTo>
                  <a:cubicBezTo>
                    <a:pt x="550" y="625"/>
                    <a:pt x="743" y="506"/>
                    <a:pt x="743" y="312"/>
                  </a:cubicBezTo>
                  <a:cubicBezTo>
                    <a:pt x="743" y="134"/>
                    <a:pt x="550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2332213" y="2506905"/>
              <a:ext cx="37662" cy="31444"/>
            </a:xfrm>
            <a:custGeom>
              <a:avLst/>
              <a:gdLst/>
              <a:ahLst/>
              <a:cxnLst/>
              <a:rect l="l" t="t" r="r" b="b"/>
              <a:pathLst>
                <a:path w="1175" h="981" extrusionOk="0">
                  <a:moveTo>
                    <a:pt x="610" y="0"/>
                  </a:moveTo>
                  <a:cubicBezTo>
                    <a:pt x="313" y="0"/>
                    <a:pt x="1" y="238"/>
                    <a:pt x="1" y="490"/>
                  </a:cubicBezTo>
                  <a:cubicBezTo>
                    <a:pt x="1" y="743"/>
                    <a:pt x="313" y="981"/>
                    <a:pt x="610" y="981"/>
                  </a:cubicBezTo>
                  <a:cubicBezTo>
                    <a:pt x="922" y="981"/>
                    <a:pt x="1175" y="743"/>
                    <a:pt x="1175" y="490"/>
                  </a:cubicBezTo>
                  <a:cubicBezTo>
                    <a:pt x="1175" y="238"/>
                    <a:pt x="922" y="0"/>
                    <a:pt x="610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8554116" y="406729"/>
              <a:ext cx="35771" cy="31956"/>
            </a:xfrm>
            <a:custGeom>
              <a:avLst/>
              <a:gdLst/>
              <a:ahLst/>
              <a:cxnLst/>
              <a:rect l="l" t="t" r="r" b="b"/>
              <a:pathLst>
                <a:path w="1116" h="997" extrusionOk="0">
                  <a:moveTo>
                    <a:pt x="566" y="0"/>
                  </a:moveTo>
                  <a:cubicBezTo>
                    <a:pt x="254" y="0"/>
                    <a:pt x="1" y="253"/>
                    <a:pt x="1" y="506"/>
                  </a:cubicBezTo>
                  <a:cubicBezTo>
                    <a:pt x="1" y="743"/>
                    <a:pt x="254" y="996"/>
                    <a:pt x="566" y="996"/>
                  </a:cubicBezTo>
                  <a:cubicBezTo>
                    <a:pt x="878" y="996"/>
                    <a:pt x="1116" y="743"/>
                    <a:pt x="1116" y="506"/>
                  </a:cubicBezTo>
                  <a:cubicBezTo>
                    <a:pt x="1116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>
              <a:off x="345406" y="1801910"/>
              <a:ext cx="25770" cy="20033"/>
            </a:xfrm>
            <a:custGeom>
              <a:avLst/>
              <a:gdLst/>
              <a:ahLst/>
              <a:cxnLst/>
              <a:rect l="l" t="t" r="r" b="b"/>
              <a:pathLst>
                <a:path w="804" h="625" extrusionOk="0">
                  <a:moveTo>
                    <a:pt x="372" y="1"/>
                  </a:moveTo>
                  <a:cubicBezTo>
                    <a:pt x="179" y="1"/>
                    <a:pt x="1" y="134"/>
                    <a:pt x="1" y="313"/>
                  </a:cubicBezTo>
                  <a:cubicBezTo>
                    <a:pt x="1" y="506"/>
                    <a:pt x="179" y="625"/>
                    <a:pt x="372" y="625"/>
                  </a:cubicBezTo>
                  <a:cubicBezTo>
                    <a:pt x="625" y="625"/>
                    <a:pt x="803" y="506"/>
                    <a:pt x="803" y="313"/>
                  </a:cubicBezTo>
                  <a:cubicBezTo>
                    <a:pt x="803" y="134"/>
                    <a:pt x="625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4"/>
            <p:cNvSpPr/>
            <p:nvPr/>
          </p:nvSpPr>
          <p:spPr>
            <a:xfrm>
              <a:off x="8784669" y="783986"/>
              <a:ext cx="23847" cy="20033"/>
            </a:xfrm>
            <a:custGeom>
              <a:avLst/>
              <a:gdLst/>
              <a:ahLst/>
              <a:cxnLst/>
              <a:rect l="l" t="t" r="r" b="b"/>
              <a:pathLst>
                <a:path w="744" h="625" extrusionOk="0">
                  <a:moveTo>
                    <a:pt x="372" y="0"/>
                  </a:moveTo>
                  <a:cubicBezTo>
                    <a:pt x="179" y="0"/>
                    <a:pt x="1" y="119"/>
                    <a:pt x="1" y="312"/>
                  </a:cubicBezTo>
                  <a:cubicBezTo>
                    <a:pt x="1" y="491"/>
                    <a:pt x="179" y="625"/>
                    <a:pt x="372" y="625"/>
                  </a:cubicBezTo>
                  <a:cubicBezTo>
                    <a:pt x="610" y="625"/>
                    <a:pt x="744" y="491"/>
                    <a:pt x="744" y="312"/>
                  </a:cubicBezTo>
                  <a:cubicBezTo>
                    <a:pt x="744" y="119"/>
                    <a:pt x="610" y="0"/>
                    <a:pt x="372" y="0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4"/>
            <p:cNvSpPr/>
            <p:nvPr/>
          </p:nvSpPr>
          <p:spPr>
            <a:xfrm>
              <a:off x="4188020" y="432435"/>
              <a:ext cx="25770" cy="21956"/>
            </a:xfrm>
            <a:custGeom>
              <a:avLst/>
              <a:gdLst/>
              <a:ahLst/>
              <a:cxnLst/>
              <a:rect l="l" t="t" r="r" b="b"/>
              <a:pathLst>
                <a:path w="804" h="685" extrusionOk="0">
                  <a:moveTo>
                    <a:pt x="372" y="1"/>
                  </a:moveTo>
                  <a:cubicBezTo>
                    <a:pt x="179" y="1"/>
                    <a:pt x="1" y="194"/>
                    <a:pt x="1" y="313"/>
                  </a:cubicBezTo>
                  <a:cubicBezTo>
                    <a:pt x="1" y="506"/>
                    <a:pt x="179" y="684"/>
                    <a:pt x="372" y="684"/>
                  </a:cubicBezTo>
                  <a:cubicBezTo>
                    <a:pt x="610" y="684"/>
                    <a:pt x="803" y="506"/>
                    <a:pt x="803" y="313"/>
                  </a:cubicBezTo>
                  <a:cubicBezTo>
                    <a:pt x="803" y="194"/>
                    <a:pt x="610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>
              <a:off x="4374277" y="2383502"/>
              <a:ext cx="25738" cy="20065"/>
            </a:xfrm>
            <a:custGeom>
              <a:avLst/>
              <a:gdLst/>
              <a:ahLst/>
              <a:cxnLst/>
              <a:rect l="l" t="t" r="r" b="b"/>
              <a:pathLst>
                <a:path w="803" h="626" extrusionOk="0">
                  <a:moveTo>
                    <a:pt x="372" y="1"/>
                  </a:moveTo>
                  <a:cubicBezTo>
                    <a:pt x="194" y="1"/>
                    <a:pt x="0" y="135"/>
                    <a:pt x="0" y="313"/>
                  </a:cubicBezTo>
                  <a:cubicBezTo>
                    <a:pt x="0" y="506"/>
                    <a:pt x="194" y="625"/>
                    <a:pt x="372" y="625"/>
                  </a:cubicBezTo>
                  <a:cubicBezTo>
                    <a:pt x="625" y="625"/>
                    <a:pt x="803" y="506"/>
                    <a:pt x="803" y="313"/>
                  </a:cubicBezTo>
                  <a:cubicBezTo>
                    <a:pt x="803" y="135"/>
                    <a:pt x="625" y="1"/>
                    <a:pt x="372" y="1"/>
                  </a:cubicBezTo>
                  <a:close/>
                </a:path>
              </a:pathLst>
            </a:custGeom>
            <a:solidFill>
              <a:srgbClr val="FCE9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" name="Google Shape;326;p24"/>
          <p:cNvSpPr txBox="1">
            <a:spLocks noGrp="1"/>
          </p:cNvSpPr>
          <p:nvPr>
            <p:ph type="title"/>
          </p:nvPr>
        </p:nvSpPr>
        <p:spPr>
          <a:xfrm>
            <a:off x="3673350" y="356375"/>
            <a:ext cx="4093500" cy="9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7" name="Google Shape;327;p24"/>
          <p:cNvSpPr txBox="1">
            <a:spLocks noGrp="1"/>
          </p:cNvSpPr>
          <p:nvPr>
            <p:ph type="subTitle" idx="1"/>
          </p:nvPr>
        </p:nvSpPr>
        <p:spPr>
          <a:xfrm>
            <a:off x="4030050" y="1772125"/>
            <a:ext cx="3380100" cy="12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idact Gothic"/>
              <a:buNone/>
              <a:defRPr sz="16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8" name="Google Shape;328;p24"/>
          <p:cNvSpPr txBox="1"/>
          <p:nvPr/>
        </p:nvSpPr>
        <p:spPr>
          <a:xfrm>
            <a:off x="4049850" y="3047008"/>
            <a:ext cx="3340500" cy="9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329" name="Google Shape;329;p24"/>
          <p:cNvGrpSpPr/>
          <p:nvPr/>
        </p:nvGrpSpPr>
        <p:grpSpPr>
          <a:xfrm>
            <a:off x="10" y="-7153"/>
            <a:ext cx="3905070" cy="2480651"/>
            <a:chOff x="73" y="-50"/>
            <a:chExt cx="6214307" cy="2673691"/>
          </a:xfrm>
        </p:grpSpPr>
        <p:sp>
          <p:nvSpPr>
            <p:cNvPr id="330" name="Google Shape;330;p24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24"/>
          <p:cNvSpPr/>
          <p:nvPr/>
        </p:nvSpPr>
        <p:spPr>
          <a:xfrm>
            <a:off x="7546934" y="-4768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5"/>
          <p:cNvSpPr/>
          <p:nvPr/>
        </p:nvSpPr>
        <p:spPr>
          <a:xfrm flipH="1">
            <a:off x="1142803" y="3518825"/>
            <a:ext cx="12073947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5"/>
          <p:cNvSpPr/>
          <p:nvPr/>
        </p:nvSpPr>
        <p:spPr>
          <a:xfrm>
            <a:off x="-9450" y="3805350"/>
            <a:ext cx="9153095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5"/>
          <p:cNvSpPr/>
          <p:nvPr/>
        </p:nvSpPr>
        <p:spPr>
          <a:xfrm>
            <a:off x="-9448" y="4091992"/>
            <a:ext cx="9153095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6"/>
          <p:cNvSpPr/>
          <p:nvPr/>
        </p:nvSpPr>
        <p:spPr>
          <a:xfrm>
            <a:off x="-1819472" y="3480725"/>
            <a:ext cx="12073947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"/>
          <p:cNvSpPr/>
          <p:nvPr/>
        </p:nvSpPr>
        <p:spPr>
          <a:xfrm>
            <a:off x="-9450" y="3805350"/>
            <a:ext cx="9153095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6"/>
          <p:cNvSpPr/>
          <p:nvPr/>
        </p:nvSpPr>
        <p:spPr>
          <a:xfrm>
            <a:off x="-9448" y="4091992"/>
            <a:ext cx="9153095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3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27"/>
          <p:cNvGrpSpPr/>
          <p:nvPr/>
        </p:nvGrpSpPr>
        <p:grpSpPr>
          <a:xfrm>
            <a:off x="10" y="-7153"/>
            <a:ext cx="3905070" cy="2480651"/>
            <a:chOff x="73" y="-50"/>
            <a:chExt cx="6214307" cy="2673691"/>
          </a:xfrm>
        </p:grpSpPr>
        <p:sp>
          <p:nvSpPr>
            <p:cNvPr id="343" name="Google Shape;343;p27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7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27"/>
          <p:cNvGrpSpPr/>
          <p:nvPr/>
        </p:nvGrpSpPr>
        <p:grpSpPr>
          <a:xfrm flipH="1">
            <a:off x="5238760" y="-7153"/>
            <a:ext cx="3905070" cy="2480651"/>
            <a:chOff x="73" y="-50"/>
            <a:chExt cx="6214307" cy="2673691"/>
          </a:xfrm>
        </p:grpSpPr>
        <p:sp>
          <p:nvSpPr>
            <p:cNvPr id="346" name="Google Shape;346;p27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7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7"/>
          <p:cNvSpPr/>
          <p:nvPr/>
        </p:nvSpPr>
        <p:spPr>
          <a:xfrm flipH="1">
            <a:off x="2863249" y="3389575"/>
            <a:ext cx="9143814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7"/>
          <p:cNvSpPr/>
          <p:nvPr/>
        </p:nvSpPr>
        <p:spPr>
          <a:xfrm>
            <a:off x="73" y="38053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7"/>
          <p:cNvSpPr/>
          <p:nvPr/>
        </p:nvSpPr>
        <p:spPr>
          <a:xfrm>
            <a:off x="75" y="40919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4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oogle Shape;352;p28"/>
          <p:cNvGrpSpPr/>
          <p:nvPr/>
        </p:nvGrpSpPr>
        <p:grpSpPr>
          <a:xfrm flipH="1">
            <a:off x="2929698" y="0"/>
            <a:ext cx="6214307" cy="2673691"/>
            <a:chOff x="73" y="-50"/>
            <a:chExt cx="6214307" cy="2673691"/>
          </a:xfrm>
        </p:grpSpPr>
        <p:sp>
          <p:nvSpPr>
            <p:cNvPr id="353" name="Google Shape;353;p28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8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28"/>
          <p:cNvSpPr/>
          <p:nvPr/>
        </p:nvSpPr>
        <p:spPr>
          <a:xfrm rot="10800000">
            <a:off x="9" y="344672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8"/>
          <p:cNvSpPr/>
          <p:nvPr/>
        </p:nvSpPr>
        <p:spPr>
          <a:xfrm>
            <a:off x="-4902" y="405299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8"/>
          <p:cNvSpPr/>
          <p:nvPr/>
        </p:nvSpPr>
        <p:spPr>
          <a:xfrm>
            <a:off x="-4900" y="433963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"/>
          <p:cNvSpPr txBox="1">
            <a:spLocks noGrp="1"/>
          </p:cNvSpPr>
          <p:nvPr>
            <p:ph type="body" idx="1"/>
          </p:nvPr>
        </p:nvSpPr>
        <p:spPr>
          <a:xfrm>
            <a:off x="732600" y="1152475"/>
            <a:ext cx="7654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/>
          <p:nvPr/>
        </p:nvSpPr>
        <p:spPr>
          <a:xfrm flipH="1">
            <a:off x="0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2;p4"/>
          <p:cNvGrpSpPr/>
          <p:nvPr/>
        </p:nvGrpSpPr>
        <p:grpSpPr>
          <a:xfrm rot="10800000">
            <a:off x="2929698" y="2469800"/>
            <a:ext cx="6214307" cy="2673691"/>
            <a:chOff x="73" y="-50"/>
            <a:chExt cx="6214307" cy="2673691"/>
          </a:xfrm>
        </p:grpSpPr>
        <p:sp>
          <p:nvSpPr>
            <p:cNvPr id="63" name="Google Shape;63;p4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4"/>
          <p:cNvSpPr/>
          <p:nvPr/>
        </p:nvSpPr>
        <p:spPr>
          <a:xfrm>
            <a:off x="7447250" y="-176803"/>
            <a:ext cx="1969436" cy="1456904"/>
          </a:xfrm>
          <a:custGeom>
            <a:avLst/>
            <a:gdLst/>
            <a:ahLst/>
            <a:cxnLst/>
            <a:rect l="l" t="t" r="r" b="b"/>
            <a:pathLst>
              <a:path w="23309" h="17243" extrusionOk="0">
                <a:moveTo>
                  <a:pt x="11427" y="0"/>
                </a:moveTo>
                <a:cubicBezTo>
                  <a:pt x="8230" y="0"/>
                  <a:pt x="5550" y="2618"/>
                  <a:pt x="5424" y="5815"/>
                </a:cubicBezTo>
                <a:cubicBezTo>
                  <a:pt x="2415" y="5941"/>
                  <a:pt x="1" y="8433"/>
                  <a:pt x="1" y="11505"/>
                </a:cubicBezTo>
                <a:cubicBezTo>
                  <a:pt x="1" y="14703"/>
                  <a:pt x="2540" y="17242"/>
                  <a:pt x="5738" y="17242"/>
                </a:cubicBezTo>
                <a:lnTo>
                  <a:pt x="18152" y="17242"/>
                </a:lnTo>
                <a:cubicBezTo>
                  <a:pt x="20957" y="17242"/>
                  <a:pt x="23309" y="14954"/>
                  <a:pt x="23309" y="12085"/>
                </a:cubicBezTo>
                <a:cubicBezTo>
                  <a:pt x="23309" y="9279"/>
                  <a:pt x="20957" y="6928"/>
                  <a:pt x="18152" y="6928"/>
                </a:cubicBezTo>
                <a:cubicBezTo>
                  <a:pt x="17885" y="6928"/>
                  <a:pt x="17634" y="6991"/>
                  <a:pt x="17368" y="6991"/>
                </a:cubicBezTo>
                <a:cubicBezTo>
                  <a:pt x="17431" y="6725"/>
                  <a:pt x="17493" y="6411"/>
                  <a:pt x="17493" y="6082"/>
                </a:cubicBezTo>
                <a:cubicBezTo>
                  <a:pt x="17493" y="2743"/>
                  <a:pt x="14750" y="0"/>
                  <a:pt x="11427" y="0"/>
                </a:cubicBezTo>
                <a:close/>
              </a:path>
            </a:pathLst>
          </a:custGeom>
          <a:solidFill>
            <a:srgbClr val="FFFFFF">
              <a:alpha val="274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 flipH="1">
            <a:off x="73" y="46054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"/>
          <p:cNvSpPr/>
          <p:nvPr/>
        </p:nvSpPr>
        <p:spPr>
          <a:xfrm>
            <a:off x="75" y="48539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"/>
          <p:cNvSpPr txBox="1">
            <a:spLocks noGrp="1"/>
          </p:cNvSpPr>
          <p:nvPr>
            <p:ph type="ctrTitle"/>
          </p:nvPr>
        </p:nvSpPr>
        <p:spPr>
          <a:xfrm>
            <a:off x="968088" y="2406725"/>
            <a:ext cx="3165900" cy="46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24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1"/>
          </p:nvPr>
        </p:nvSpPr>
        <p:spPr>
          <a:xfrm>
            <a:off x="968088" y="2869375"/>
            <a:ext cx="3165900" cy="7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ctrTitle" idx="2"/>
          </p:nvPr>
        </p:nvSpPr>
        <p:spPr>
          <a:xfrm>
            <a:off x="5010013" y="1797125"/>
            <a:ext cx="3165900" cy="46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1800"/>
              <a:buNone/>
              <a:defRPr sz="2400" b="1">
                <a:solidFill>
                  <a:srgbClr val="FFCE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3"/>
          </p:nvPr>
        </p:nvSpPr>
        <p:spPr>
          <a:xfrm>
            <a:off x="5010013" y="2259775"/>
            <a:ext cx="3165900" cy="7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title" idx="4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"/>
          <p:cNvSpPr/>
          <p:nvPr/>
        </p:nvSpPr>
        <p:spPr>
          <a:xfrm>
            <a:off x="10047" y="3918875"/>
            <a:ext cx="9143814" cy="1681825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"/>
          <p:cNvSpPr/>
          <p:nvPr/>
        </p:nvSpPr>
        <p:spPr>
          <a:xfrm flipH="1">
            <a:off x="75" y="39395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5"/>
          <p:cNvGrpSpPr/>
          <p:nvPr/>
        </p:nvGrpSpPr>
        <p:grpSpPr>
          <a:xfrm>
            <a:off x="0" y="-50"/>
            <a:ext cx="6214307" cy="2673691"/>
            <a:chOff x="73" y="-50"/>
            <a:chExt cx="6214307" cy="2673691"/>
          </a:xfrm>
        </p:grpSpPr>
        <p:sp>
          <p:nvSpPr>
            <p:cNvPr id="77" name="Google Shape;77;p5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5"/>
          <p:cNvSpPr/>
          <p:nvPr/>
        </p:nvSpPr>
        <p:spPr>
          <a:xfrm>
            <a:off x="6855329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6"/>
          <p:cNvGrpSpPr/>
          <p:nvPr/>
        </p:nvGrpSpPr>
        <p:grpSpPr>
          <a:xfrm flipH="1">
            <a:off x="2933773" y="-50"/>
            <a:ext cx="6214307" cy="2673691"/>
            <a:chOff x="73" y="-50"/>
            <a:chExt cx="6214307" cy="2673691"/>
          </a:xfrm>
        </p:grpSpPr>
        <p:sp>
          <p:nvSpPr>
            <p:cNvPr id="83" name="Google Shape;83;p6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6"/>
          <p:cNvSpPr/>
          <p:nvPr/>
        </p:nvSpPr>
        <p:spPr>
          <a:xfrm flipH="1">
            <a:off x="0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/>
          <p:nvPr/>
        </p:nvSpPr>
        <p:spPr>
          <a:xfrm>
            <a:off x="-609525" y="4662600"/>
            <a:ext cx="9753544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"/>
          <p:cNvSpPr/>
          <p:nvPr/>
        </p:nvSpPr>
        <p:spPr>
          <a:xfrm>
            <a:off x="75" y="4625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rgbClr val="99909D"/>
            </a:gs>
            <a:gs pos="100000">
              <a:srgbClr val="495887"/>
            </a:gs>
          </a:gsLst>
          <a:lin ang="5400012" scaled="0"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3906053" y="619125"/>
            <a:ext cx="40710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4838525" y="1809750"/>
            <a:ext cx="3138900" cy="18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 flipH="1">
            <a:off x="-1755563" y="2269850"/>
            <a:ext cx="9535069" cy="6121411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>
                  <a:alpha val="85490"/>
                </a:srgbClr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/>
          <p:nvPr/>
        </p:nvSpPr>
        <p:spPr>
          <a:xfrm>
            <a:off x="73" y="42244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75" y="4244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/>
          <p:nvPr/>
        </p:nvSpPr>
        <p:spPr>
          <a:xfrm>
            <a:off x="457875" y="3168150"/>
            <a:ext cx="1449000" cy="1449000"/>
          </a:xfrm>
          <a:prstGeom prst="ellipse">
            <a:avLst/>
          </a:prstGeom>
          <a:gradFill>
            <a:gsLst>
              <a:gs pos="0">
                <a:srgbClr val="FFFFFF">
                  <a:alpha val="55290"/>
                </a:srgbClr>
              </a:gs>
              <a:gs pos="100000">
                <a:srgbClr val="FFE55C">
                  <a:alpha val="5529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96" name="Google Shape;96;p8"/>
          <p:cNvSpPr txBox="1">
            <a:spLocks noGrp="1"/>
          </p:cNvSpPr>
          <p:nvPr>
            <p:ph type="title"/>
          </p:nvPr>
        </p:nvSpPr>
        <p:spPr>
          <a:xfrm>
            <a:off x="2341950" y="450150"/>
            <a:ext cx="4460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7" name="Google Shape;97;p8"/>
          <p:cNvGrpSpPr/>
          <p:nvPr/>
        </p:nvGrpSpPr>
        <p:grpSpPr>
          <a:xfrm>
            <a:off x="73" y="-50"/>
            <a:ext cx="6214307" cy="2673691"/>
            <a:chOff x="73" y="-50"/>
            <a:chExt cx="6214307" cy="2673691"/>
          </a:xfrm>
        </p:grpSpPr>
        <p:sp>
          <p:nvSpPr>
            <p:cNvPr id="98" name="Google Shape;98;p8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8"/>
          <p:cNvGrpSpPr/>
          <p:nvPr/>
        </p:nvGrpSpPr>
        <p:grpSpPr>
          <a:xfrm rot="10800000">
            <a:off x="3514459" y="2721376"/>
            <a:ext cx="5629540" cy="2422097"/>
            <a:chOff x="73" y="-50"/>
            <a:chExt cx="6214307" cy="2673691"/>
          </a:xfrm>
        </p:grpSpPr>
        <p:sp>
          <p:nvSpPr>
            <p:cNvPr id="101" name="Google Shape;101;p8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8"/>
          <p:cNvGrpSpPr/>
          <p:nvPr/>
        </p:nvGrpSpPr>
        <p:grpSpPr>
          <a:xfrm flipH="1">
            <a:off x="4581456" y="-50"/>
            <a:ext cx="4562544" cy="1963024"/>
            <a:chOff x="73" y="-50"/>
            <a:chExt cx="6214307" cy="2673691"/>
          </a:xfrm>
        </p:grpSpPr>
        <p:sp>
          <p:nvSpPr>
            <p:cNvPr id="104" name="Google Shape;104;p8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8"/>
          <p:cNvSpPr/>
          <p:nvPr/>
        </p:nvSpPr>
        <p:spPr>
          <a:xfrm>
            <a:off x="73" y="35386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8"/>
          <p:cNvSpPr/>
          <p:nvPr/>
        </p:nvSpPr>
        <p:spPr>
          <a:xfrm>
            <a:off x="75" y="37871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"/>
          <p:cNvSpPr txBox="1">
            <a:spLocks noGrp="1"/>
          </p:cNvSpPr>
          <p:nvPr>
            <p:ph type="subTitle" idx="1"/>
          </p:nvPr>
        </p:nvSpPr>
        <p:spPr>
          <a:xfrm>
            <a:off x="4385187" y="1208600"/>
            <a:ext cx="40452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None/>
              <a:defRPr b="1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9"/>
          <p:cNvSpPr txBox="1">
            <a:spLocks noGrp="1"/>
          </p:cNvSpPr>
          <p:nvPr>
            <p:ph type="body" idx="2"/>
          </p:nvPr>
        </p:nvSpPr>
        <p:spPr>
          <a:xfrm>
            <a:off x="4385187" y="1661850"/>
            <a:ext cx="4045200" cy="28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9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9"/>
          <p:cNvSpPr/>
          <p:nvPr/>
        </p:nvSpPr>
        <p:spPr>
          <a:xfrm flipH="1">
            <a:off x="75" y="46054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9"/>
          <p:cNvSpPr/>
          <p:nvPr/>
        </p:nvSpPr>
        <p:spPr>
          <a:xfrm flipH="1">
            <a:off x="73" y="4625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9"/>
          <p:cNvGrpSpPr/>
          <p:nvPr/>
        </p:nvGrpSpPr>
        <p:grpSpPr>
          <a:xfrm flipH="1">
            <a:off x="2933773" y="-50"/>
            <a:ext cx="6214307" cy="2673691"/>
            <a:chOff x="73" y="-50"/>
            <a:chExt cx="6214307" cy="2673691"/>
          </a:xfrm>
        </p:grpSpPr>
        <p:sp>
          <p:nvSpPr>
            <p:cNvPr id="115" name="Google Shape;115;p9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"/>
          <p:cNvSpPr txBox="1">
            <a:spLocks noGrp="1"/>
          </p:cNvSpPr>
          <p:nvPr>
            <p:ph type="title"/>
          </p:nvPr>
        </p:nvSpPr>
        <p:spPr>
          <a:xfrm>
            <a:off x="714375" y="1990725"/>
            <a:ext cx="2943300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99909D"/>
            </a:gs>
            <a:gs pos="100000">
              <a:srgbClr val="495887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Font typeface="Varela Round"/>
              <a:buNone/>
              <a:defRPr sz="2800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Char char="●"/>
              <a:defRPr sz="18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60" name="Google Shape;360;p2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://localhost:5000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1"/>
          <p:cNvSpPr txBox="1">
            <a:spLocks noGrp="1"/>
          </p:cNvSpPr>
          <p:nvPr>
            <p:ph type="ctrTitle"/>
          </p:nvPr>
        </p:nvSpPr>
        <p:spPr>
          <a:xfrm>
            <a:off x="813101" y="816418"/>
            <a:ext cx="4730100" cy="167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100" dirty="0"/>
              <a:t>WEATHER </a:t>
            </a:r>
            <a:r>
              <a:rPr lang="en" sz="5000" dirty="0"/>
              <a:t>PREDICT</a:t>
            </a:r>
            <a:endParaRPr sz="5000" dirty="0">
              <a:solidFill>
                <a:srgbClr val="FFCE00"/>
              </a:solidFill>
            </a:endParaRPr>
          </a:p>
        </p:txBody>
      </p:sp>
      <p:sp>
        <p:nvSpPr>
          <p:cNvPr id="367" name="Google Shape;367;p31"/>
          <p:cNvSpPr txBox="1">
            <a:spLocks noGrp="1"/>
          </p:cNvSpPr>
          <p:nvPr>
            <p:ph type="subTitle" idx="1"/>
          </p:nvPr>
        </p:nvSpPr>
        <p:spPr>
          <a:xfrm>
            <a:off x="868185" y="2173210"/>
            <a:ext cx="4364285" cy="4620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200" dirty="0">
                <a:solidFill>
                  <a:schemeClr val="lt1"/>
                </a:solidFill>
              </a:rPr>
              <a:t>Before you step out, check the Weather...</a:t>
            </a:r>
            <a:endParaRPr lang="en-US" sz="1200" dirty="0">
              <a:solidFill>
                <a:schemeClr val="l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62C68-4B1B-9FAD-4A0D-4F5044B61D96}"/>
              </a:ext>
            </a:extLst>
          </p:cNvPr>
          <p:cNvSpPr txBox="1"/>
          <p:nvPr/>
        </p:nvSpPr>
        <p:spPr>
          <a:xfrm>
            <a:off x="814560" y="2952520"/>
            <a:ext cx="498788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Varela Round"/>
                <a:cs typeface="Varela Round"/>
              </a:rPr>
              <a:t>DATA MINING AND MACHINE LEARNING 2021/2022</a:t>
            </a:r>
            <a:endParaRPr lang="en-US">
              <a:solidFill>
                <a:schemeClr val="bg1"/>
              </a:solidFill>
              <a:latin typeface="Varela Round"/>
              <a:cs typeface="Varela Round"/>
            </a:endParaRPr>
          </a:p>
          <a:p>
            <a:endParaRPr lang="en-GB" b="1" dirty="0">
              <a:solidFill>
                <a:schemeClr val="bg1"/>
              </a:solidFill>
              <a:latin typeface="Varela Round"/>
              <a:cs typeface="Varela Round"/>
            </a:endParaRPr>
          </a:p>
          <a:p>
            <a:r>
              <a:rPr lang="en-GB" b="1" dirty="0">
                <a:solidFill>
                  <a:schemeClr val="bg1"/>
                </a:solidFill>
                <a:latin typeface="Varela Round"/>
                <a:cs typeface="Varela Round"/>
              </a:rPr>
              <a:t>Aida </a:t>
            </a:r>
            <a:r>
              <a:rPr lang="en-GB" b="1" dirty="0" err="1">
                <a:solidFill>
                  <a:schemeClr val="bg1"/>
                </a:solidFill>
                <a:latin typeface="Varela Round"/>
                <a:cs typeface="Varela Round"/>
              </a:rPr>
              <a:t>Himmiche</a:t>
            </a:r>
            <a:endParaRPr lang="en-GB" b="1" dirty="0">
              <a:solidFill>
                <a:schemeClr val="bg1"/>
              </a:solidFill>
              <a:latin typeface="Varela Round"/>
              <a:cs typeface="Varela Round"/>
            </a:endParaRPr>
          </a:p>
          <a:p>
            <a:r>
              <a:rPr lang="en-GB" b="1" dirty="0">
                <a:solidFill>
                  <a:schemeClr val="bg1"/>
                </a:solidFill>
                <a:latin typeface="Varela Round"/>
                <a:cs typeface="Varela Round"/>
              </a:rPr>
              <a:t>Michael Asante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8475192" cy="19513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b="1" dirty="0">
                <a:latin typeface="Varela Round"/>
              </a:rPr>
              <a:t>Feature Extraction &amp; Engineering Techniques</a:t>
            </a: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Some feature engineering techniques used was:</a:t>
            </a:r>
            <a:endParaRPr lang="en"/>
          </a:p>
          <a:p>
            <a:pPr marL="742950" lvl="1" indent="-285750" algn="just">
              <a:buFont typeface="Arial"/>
              <a:buChar char="•"/>
            </a:pPr>
            <a:r>
              <a:rPr lang="en" sz="1600" dirty="0">
                <a:latin typeface="Varela Round"/>
              </a:rPr>
              <a:t>Extracting Day, Month, Year and Hour</a:t>
            </a:r>
          </a:p>
          <a:p>
            <a:pPr marL="457200" lvl="1" indent="0" algn="just"/>
            <a:endParaRPr lang="en" sz="1600" dirty="0">
              <a:latin typeface="Varela Round"/>
            </a:endParaRPr>
          </a:p>
          <a:p>
            <a:pPr marL="742950" lvl="1" indent="-285750" algn="just">
              <a:buSzPts val="1600"/>
              <a:buFont typeface="Arial"/>
              <a:buChar char="•"/>
            </a:pPr>
            <a:r>
              <a:rPr lang="en" sz="1600" dirty="0">
                <a:latin typeface="Varela Round"/>
              </a:rPr>
              <a:t>Statistical Transformations</a:t>
            </a:r>
          </a:p>
          <a:p>
            <a:pPr marL="1200150" lvl="2" algn="just">
              <a:buSzPts val="1600"/>
              <a:buFont typeface="Arial,Sans-Serif"/>
              <a:buChar char="•"/>
            </a:pPr>
            <a:r>
              <a:rPr lang="en" sz="1600" dirty="0"/>
              <a:t>Box Cox and Log Transformation</a:t>
            </a:r>
            <a:endParaRPr lang="en-US" sz="1600"/>
          </a:p>
          <a:p>
            <a:pPr marL="1200150" lvl="2" algn="just">
              <a:buSzPts val="1600"/>
              <a:buFont typeface="Arial"/>
              <a:buChar char="•"/>
            </a:pPr>
            <a:endParaRPr lang="en" sz="1600" dirty="0">
              <a:latin typeface="Varela Round"/>
            </a:endParaRPr>
          </a:p>
          <a:p>
            <a:pPr marL="457200" lvl="1" indent="0" algn="just"/>
            <a:endParaRPr lang="en" sz="16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DATA PRE-PROCESSING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268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4"/>
          <p:cNvSpPr/>
          <p:nvPr/>
        </p:nvSpPr>
        <p:spPr>
          <a:xfrm>
            <a:off x="741113" y="1265150"/>
            <a:ext cx="3056400" cy="3279300"/>
          </a:xfrm>
          <a:prstGeom prst="roundRect">
            <a:avLst>
              <a:gd name="adj" fmla="val 10896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4"/>
          <p:cNvSpPr txBox="1">
            <a:spLocks noGrp="1"/>
          </p:cNvSpPr>
          <p:nvPr>
            <p:ph type="body" idx="2"/>
          </p:nvPr>
        </p:nvSpPr>
        <p:spPr>
          <a:xfrm>
            <a:off x="4034025" y="1283146"/>
            <a:ext cx="4651127" cy="1579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/>
            <a:r>
              <a:rPr lang="en" sz="1800" dirty="0"/>
              <a:t>Random Forest</a:t>
            </a:r>
            <a:endParaRPr lang="en-US" dirty="0"/>
          </a:p>
          <a:p>
            <a:r>
              <a:rPr lang="en" sz="1800" dirty="0"/>
              <a:t>Decision Tree</a:t>
            </a:r>
          </a:p>
          <a:p>
            <a:r>
              <a:rPr lang="en" sz="1800" dirty="0"/>
              <a:t>AdaBoost</a:t>
            </a:r>
          </a:p>
          <a:p>
            <a:r>
              <a:rPr lang="en" sz="1800" dirty="0"/>
              <a:t>Gradient Boosting</a:t>
            </a:r>
          </a:p>
          <a:p>
            <a:r>
              <a:rPr lang="en" sz="1800" dirty="0"/>
              <a:t>K-Nearest Neighbors</a:t>
            </a:r>
          </a:p>
        </p:txBody>
      </p:sp>
      <p:sp>
        <p:nvSpPr>
          <p:cNvPr id="401" name="Google Shape;401;p34"/>
          <p:cNvSpPr txBox="1">
            <a:spLocks noGrp="1"/>
          </p:cNvSpPr>
          <p:nvPr>
            <p:ph type="title"/>
          </p:nvPr>
        </p:nvSpPr>
        <p:spPr>
          <a:xfrm>
            <a:off x="-2982" y="-172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DATA MINING</a:t>
            </a:r>
            <a:endParaRPr lang="en-US" dirty="0"/>
          </a:p>
        </p:txBody>
      </p:sp>
      <p:pic>
        <p:nvPicPr>
          <p:cNvPr id="403" name="Google Shape;403;p34"/>
          <p:cNvPicPr preferRelativeResize="0"/>
          <p:nvPr/>
        </p:nvPicPr>
        <p:blipFill>
          <a:blip r:embed="rId3"/>
          <a:srcRect l="19497" r="19497"/>
          <a:stretch>
            <a:fillRect/>
          </a:stretch>
        </p:blipFill>
        <p:spPr>
          <a:xfrm>
            <a:off x="864713" y="1369850"/>
            <a:ext cx="2809200" cy="3069900"/>
          </a:xfrm>
          <a:prstGeom prst="roundRect">
            <a:avLst>
              <a:gd name="adj" fmla="val 9003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4516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8330597" cy="1792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b="1" dirty="0">
                <a:latin typeface="Varela Round"/>
              </a:rPr>
              <a:t>Random Forest</a:t>
            </a:r>
            <a:endParaRPr lang="en-US" dirty="0"/>
          </a:p>
          <a:p>
            <a:pPr marL="0" indent="0" algn="just">
              <a:buFont typeface="Arial"/>
            </a:pPr>
            <a:endParaRPr lang="en" sz="1800" b="1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Took 23.5 minutes</a:t>
            </a:r>
            <a:endParaRPr lang="en" sz="1800" b="1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Generated 100 trees, 2 concurrent </a:t>
            </a:r>
            <a:r>
              <a:rPr lang="en" sz="1800" dirty="0" err="1">
                <a:latin typeface="Varela Round"/>
              </a:rPr>
              <a:t>ThreadingBackends</a:t>
            </a:r>
            <a:r>
              <a:rPr lang="en" sz="1800" dirty="0">
                <a:latin typeface="Varela Round"/>
              </a:rPr>
              <a:t>.</a:t>
            </a: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Used an evaluation algorithm and  bootstrap aggregating/bagging out-of-bag score which converged to a 97% score</a:t>
            </a: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DATA MINING</a:t>
            </a:r>
            <a:endParaRPr lang="en-US" dirty="0"/>
          </a:p>
        </p:txBody>
      </p:sp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7E3C040-B2CE-CDF4-F560-405432611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998" y="2649786"/>
            <a:ext cx="4857750" cy="15240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6CBE41B7-F1E0-8124-A3B9-BD10846B6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918" y="2645229"/>
            <a:ext cx="1858735" cy="92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75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4598634" cy="980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b="1" dirty="0">
                <a:latin typeface="Varela Round"/>
              </a:rPr>
              <a:t>Decision Tree</a:t>
            </a:r>
          </a:p>
          <a:p>
            <a:pPr marL="0" indent="0" algn="just">
              <a:buFont typeface="Arial"/>
            </a:pPr>
            <a:endParaRPr lang="en" sz="1800" b="1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23 seconds total, 95% testing score.</a:t>
            </a: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DATA MINING</a:t>
            </a:r>
            <a:endParaRPr lang="en-US" dirty="0"/>
          </a:p>
        </p:txBody>
      </p:sp>
      <p:pic>
        <p:nvPicPr>
          <p:cNvPr id="3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61EDE0C-00E0-BBAD-DAA6-5FA59C56B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850" y="3182956"/>
            <a:ext cx="3903300" cy="863907"/>
          </a:xfrm>
          <a:prstGeom prst="rect">
            <a:avLst/>
          </a:prstGeom>
        </p:spPr>
      </p:pic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E78449E-1F60-32CF-F665-FB36E7BFD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0515" y="2097042"/>
            <a:ext cx="3899970" cy="735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585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7153170" cy="980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b="1" dirty="0">
                <a:latin typeface="Varela Round"/>
              </a:rPr>
              <a:t>AdaBoost</a:t>
            </a:r>
          </a:p>
          <a:p>
            <a:pPr marL="0" indent="0" algn="just">
              <a:buFont typeface="Arial"/>
            </a:pPr>
            <a:endParaRPr lang="en" sz="1800" b="1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Uses boosting method with weak learners</a:t>
            </a: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Took 4 minutes to train</a:t>
            </a: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Random state of 0 with 100 estimators </a:t>
            </a: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DATA MINING</a:t>
            </a:r>
            <a:endParaRPr lang="en-US" dirty="0"/>
          </a:p>
        </p:txBody>
      </p:sp>
      <p:pic>
        <p:nvPicPr>
          <p:cNvPr id="4" name="Picture 4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6FCA48EF-6AE7-25BD-5CB6-2CFF16BA7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194" y="2687071"/>
            <a:ext cx="2743200" cy="728663"/>
          </a:xfrm>
          <a:prstGeom prst="rect">
            <a:avLst/>
          </a:prstGeom>
        </p:spPr>
      </p:pic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F876E0A-6F68-A55F-FA10-9AB9301EE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115" y="2689569"/>
            <a:ext cx="4457700" cy="117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729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7490561" cy="980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b="1" dirty="0">
                <a:latin typeface="Varela Round"/>
              </a:rPr>
              <a:t>Gradient Boosting</a:t>
            </a:r>
          </a:p>
          <a:p>
            <a:pPr marL="0" indent="0" algn="just">
              <a:buFont typeface="Arial"/>
            </a:pPr>
            <a:endParaRPr lang="en" sz="1800" b="1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Minimizes loss of </a:t>
            </a:r>
            <a:r>
              <a:rPr lang="en" sz="1800" dirty="0" err="1">
                <a:latin typeface="Varela Round"/>
              </a:rPr>
              <a:t>ADABoost</a:t>
            </a:r>
            <a:r>
              <a:rPr lang="en" sz="1800" dirty="0">
                <a:latin typeface="Varela Round"/>
              </a:rPr>
              <a:t> models</a:t>
            </a:r>
            <a:endParaRPr lang="en" sz="1800" b="1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Took 6 minutes to train</a:t>
            </a: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DATA MINING</a:t>
            </a:r>
            <a:endParaRPr lang="en-US" dirty="0"/>
          </a:p>
        </p:txBody>
      </p:sp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914E16F-9392-6E31-9641-50FA13A04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55" y="2491327"/>
            <a:ext cx="3555693" cy="1420900"/>
          </a:xfrm>
          <a:prstGeom prst="rect">
            <a:avLst/>
          </a:prstGeom>
        </p:spPr>
      </p:pic>
      <p:pic>
        <p:nvPicPr>
          <p:cNvPr id="6" name="Picture 6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8FBA66A2-DAC2-6243-A035-FF4CC82D3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1261" y="2490134"/>
            <a:ext cx="3603892" cy="75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159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7153170" cy="18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b="1" dirty="0">
                <a:latin typeface="Varela Round"/>
              </a:rPr>
              <a:t>K Nearest Neighbour</a:t>
            </a:r>
          </a:p>
          <a:p>
            <a:pPr marL="0" indent="0" algn="just">
              <a:buFont typeface="Arial"/>
            </a:pPr>
            <a:endParaRPr lang="en" sz="1800" b="1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/>
              <a:t>Finds the distance between the inputted sample values and examples throughout the dataset.</a:t>
            </a:r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/>
              <a:t>Collects the closest examples to the query and assumes an average vote to assign the output.</a:t>
            </a:r>
            <a:endParaRPr lang="en" sz="1800" b="1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/>
              <a:t>No training, but did not finish executing due to the large size of the testing data (56000+) and spent an equivalent of 4 hours running before we interrupted it.</a:t>
            </a:r>
          </a:p>
          <a:p>
            <a:pPr marL="285750" indent="-285750" algn="just">
              <a:buFont typeface="Arial"/>
              <a:buChar char="•"/>
            </a:pPr>
            <a:r>
              <a:rPr lang="en" sz="1800" dirty="0"/>
              <a:t>It does predict outputs for individual sample, but no way to compare performance.</a:t>
            </a: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DATA MINING</a:t>
            </a:r>
            <a:endParaRPr lang="en-US" dirty="0"/>
          </a:p>
        </p:txBody>
      </p:sp>
      <p:pic>
        <p:nvPicPr>
          <p:cNvPr id="4" name="Picture 4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02C97857-5D40-C738-887C-7FA68E0B9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400" y="3916899"/>
            <a:ext cx="3526086" cy="98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611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4"/>
          <p:cNvSpPr/>
          <p:nvPr/>
        </p:nvSpPr>
        <p:spPr>
          <a:xfrm>
            <a:off x="741113" y="1265150"/>
            <a:ext cx="3056400" cy="3279300"/>
          </a:xfrm>
          <a:prstGeom prst="roundRect">
            <a:avLst>
              <a:gd name="adj" fmla="val 10896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4"/>
          <p:cNvSpPr txBox="1">
            <a:spLocks noGrp="1"/>
          </p:cNvSpPr>
          <p:nvPr>
            <p:ph type="body" idx="2"/>
          </p:nvPr>
        </p:nvSpPr>
        <p:spPr>
          <a:xfrm>
            <a:off x="4034025" y="1283146"/>
            <a:ext cx="4651127" cy="1579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dirty="0"/>
              <a:t>Evaluation of Algorithms</a:t>
            </a:r>
          </a:p>
          <a:p>
            <a:r>
              <a:rPr lang="en" sz="1800" dirty="0"/>
              <a:t>Observations and Model Selection</a:t>
            </a:r>
          </a:p>
        </p:txBody>
      </p:sp>
      <p:sp>
        <p:nvSpPr>
          <p:cNvPr id="401" name="Google Shape;401;p34"/>
          <p:cNvSpPr txBox="1">
            <a:spLocks noGrp="1"/>
          </p:cNvSpPr>
          <p:nvPr>
            <p:ph type="title"/>
          </p:nvPr>
        </p:nvSpPr>
        <p:spPr>
          <a:xfrm>
            <a:off x="-2982" y="-172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EVALUATION OF RESULTS</a:t>
            </a:r>
            <a:endParaRPr lang="en-US" dirty="0"/>
          </a:p>
        </p:txBody>
      </p:sp>
      <p:pic>
        <p:nvPicPr>
          <p:cNvPr id="403" name="Google Shape;403;p34" descr="Angled shot of pen on a graph"/>
          <p:cNvPicPr preferRelativeResize="0"/>
          <p:nvPr/>
        </p:nvPicPr>
        <p:blipFill>
          <a:blip r:embed="rId3"/>
          <a:srcRect l="19497" r="19497"/>
          <a:stretch>
            <a:fillRect/>
          </a:stretch>
        </p:blipFill>
        <p:spPr>
          <a:xfrm>
            <a:off x="864713" y="1369850"/>
            <a:ext cx="2809200" cy="3069900"/>
          </a:xfrm>
          <a:prstGeom prst="roundRect">
            <a:avLst>
              <a:gd name="adj" fmla="val 9003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057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6154766" cy="2908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dirty="0">
                <a:latin typeface="Varela Round"/>
              </a:rPr>
              <a:t>Evaluation of Algorithms</a:t>
            </a:r>
          </a:p>
          <a:p>
            <a:pPr marL="0" indent="0" algn="just">
              <a:buSzPts val="1600"/>
            </a:pPr>
            <a:endParaRPr lang="en" sz="1800" dirty="0">
              <a:latin typeface="Varela Round"/>
            </a:endParaRPr>
          </a:p>
          <a:p>
            <a:pPr marL="0" indent="0" algn="just">
              <a:buSzPts val="1600"/>
            </a:pPr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/>
              <a:t>EVALUATION OF RESULTS</a:t>
            </a:r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BD43D4-DF84-F93F-4A08-3C6A28186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2733213"/>
              </p:ext>
            </p:extLst>
          </p:nvPr>
        </p:nvGraphicFramePr>
        <p:xfrm>
          <a:off x="1016848" y="1360889"/>
          <a:ext cx="7188243" cy="1767840"/>
        </p:xfrm>
        <a:graphic>
          <a:graphicData uri="http://schemas.openxmlformats.org/drawingml/2006/table">
            <a:tbl>
              <a:tblPr firstRow="1" bandRow="1">
                <a:tableStyleId>{B8EA8209-130F-49D3-AB41-E1BE3D17D3DD}</a:tableStyleId>
              </a:tblPr>
              <a:tblGrid>
                <a:gridCol w="2396081">
                  <a:extLst>
                    <a:ext uri="{9D8B030D-6E8A-4147-A177-3AD203B41FA5}">
                      <a16:colId xmlns:a16="http://schemas.microsoft.com/office/drawing/2014/main" val="68821146"/>
                    </a:ext>
                  </a:extLst>
                </a:gridCol>
                <a:gridCol w="2396081">
                  <a:extLst>
                    <a:ext uri="{9D8B030D-6E8A-4147-A177-3AD203B41FA5}">
                      <a16:colId xmlns:a16="http://schemas.microsoft.com/office/drawing/2014/main" val="2181296302"/>
                    </a:ext>
                  </a:extLst>
                </a:gridCol>
                <a:gridCol w="2396081">
                  <a:extLst>
                    <a:ext uri="{9D8B030D-6E8A-4147-A177-3AD203B41FA5}">
                      <a16:colId xmlns:a16="http://schemas.microsoft.com/office/drawing/2014/main" val="818936810"/>
                    </a:ext>
                  </a:extLst>
                </a:gridCol>
              </a:tblGrid>
              <a:tr h="24830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Model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>
                    <a:solidFill>
                      <a:srgbClr val="3C3D6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Score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>
                    <a:solidFill>
                      <a:srgbClr val="3C3D6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Total Time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>
                    <a:solidFill>
                      <a:srgbClr val="3C3D6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361056"/>
                  </a:ext>
                </a:extLst>
              </a:tr>
              <a:tr h="25421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Random Forest Regressor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97%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25 minutes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343081396"/>
                  </a:ext>
                </a:extLst>
              </a:tr>
              <a:tr h="24830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Decision Tree Regressor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95%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3 seconds</a:t>
                      </a:r>
                      <a:endParaRPr lang="en-GB" b="1" dirty="0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69291"/>
                  </a:ext>
                </a:extLst>
              </a:tr>
              <a:tr h="25421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AdaBoost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48%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4 minutes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491441375"/>
                  </a:ext>
                </a:extLst>
              </a:tr>
              <a:tr h="24830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Gradient Boosting Regressor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72%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6 minutes 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13505407"/>
                  </a:ext>
                </a:extLst>
              </a:tr>
              <a:tr h="25421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K Nearest Neighbors (KNN)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-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  <a:latin typeface="Didact Gothic"/>
                        </a:rPr>
                        <a:t>4 hours +</a:t>
                      </a:r>
                      <a:endParaRPr lang="en-GB" b="1">
                        <a:solidFill>
                          <a:schemeClr val="bg1"/>
                        </a:solidFill>
                        <a:effectLst/>
                        <a:latin typeface="Didact Gothic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65289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6606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333413" y="804461"/>
            <a:ext cx="8667988" cy="2908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400" b="1" dirty="0">
                <a:latin typeface="Varela Round"/>
              </a:rPr>
              <a:t>Observation and Model Selection</a:t>
            </a:r>
          </a:p>
          <a:p>
            <a:pPr marL="0" indent="0" algn="just"/>
            <a:endParaRPr lang="en" sz="1400" b="1" dirty="0">
              <a:latin typeface="Varela Round"/>
            </a:endParaRPr>
          </a:p>
          <a:p>
            <a:pPr algn="l">
              <a:buFont typeface="Arial"/>
              <a:buChar char="•"/>
            </a:pPr>
            <a:r>
              <a:rPr lang="en" sz="1400" dirty="0"/>
              <a:t>Focusing on Score vs Computational time, the decision is between </a:t>
            </a:r>
            <a:r>
              <a:rPr lang="en" sz="1400" b="1" u="sng" dirty="0"/>
              <a:t>Random Forest</a:t>
            </a:r>
            <a:r>
              <a:rPr lang="en" sz="1400" dirty="0"/>
              <a:t> and </a:t>
            </a:r>
            <a:r>
              <a:rPr lang="en" sz="1400" b="1" u="sng" dirty="0"/>
              <a:t>Decision Tree.</a:t>
            </a:r>
            <a:endParaRPr lang="en-US" sz="1400" dirty="0"/>
          </a:p>
          <a:p>
            <a:pPr algn="l">
              <a:buFont typeface="Arial"/>
              <a:buChar char="•"/>
            </a:pPr>
            <a:r>
              <a:rPr lang="en" sz="1400" dirty="0"/>
              <a:t>Random Forest,  however proved a higher accuracy.</a:t>
            </a:r>
            <a:br>
              <a:rPr lang="en-US" dirty="0"/>
            </a:br>
            <a:endParaRPr lang="en-US" sz="1400"/>
          </a:p>
          <a:p>
            <a:pPr algn="l">
              <a:buFont typeface="Arial"/>
              <a:buChar char="•"/>
            </a:pPr>
            <a:r>
              <a:rPr lang="en" sz="1400" dirty="0"/>
              <a:t>Although other metrics of model selection exist, such as precision, recall and f1-score, our model values does not fit.</a:t>
            </a:r>
            <a:endParaRPr lang="en-US" sz="1400" dirty="0"/>
          </a:p>
          <a:p>
            <a:pPr algn="l">
              <a:buFont typeface="Arial"/>
              <a:buChar char="•"/>
            </a:pPr>
            <a:endParaRPr lang="en" sz="1400" dirty="0"/>
          </a:p>
          <a:p>
            <a:pPr algn="l">
              <a:buFont typeface="Arial"/>
              <a:buChar char="•"/>
            </a:pPr>
            <a:r>
              <a:rPr lang="en" sz="1400" dirty="0"/>
              <a:t>Due to computational time and resources, K-Nearest Neighbour did not seem fit for our need and as such we did not proceed with that.</a:t>
            </a:r>
            <a:br>
              <a:rPr lang="en-US" sz="1400" dirty="0"/>
            </a:br>
            <a:endParaRPr lang="en-US" sz="1400"/>
          </a:p>
          <a:p>
            <a:pPr marL="0" indent="0" algn="just">
              <a:buSzPts val="1600"/>
            </a:pPr>
            <a:endParaRPr lang="en" sz="14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4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4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/>
              <a:t>EVALUATION OF RESULTS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27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3"/>
          <p:cNvSpPr txBox="1">
            <a:spLocks noGrp="1"/>
          </p:cNvSpPr>
          <p:nvPr>
            <p:ph type="title" idx="15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</a:t>
            </a:r>
            <a:endParaRPr lang="en-US" dirty="0"/>
          </a:p>
        </p:txBody>
      </p:sp>
      <p:sp>
        <p:nvSpPr>
          <p:cNvPr id="382" name="Google Shape;382;p33"/>
          <p:cNvSpPr/>
          <p:nvPr/>
        </p:nvSpPr>
        <p:spPr>
          <a:xfrm>
            <a:off x="257767" y="1476609"/>
            <a:ext cx="1303757" cy="1838220"/>
          </a:xfrm>
          <a:prstGeom prst="roundRect">
            <a:avLst>
              <a:gd name="adj" fmla="val 942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3"/>
          <p:cNvSpPr txBox="1">
            <a:spLocks noGrp="1"/>
          </p:cNvSpPr>
          <p:nvPr>
            <p:ph type="ctrTitle"/>
          </p:nvPr>
        </p:nvSpPr>
        <p:spPr>
          <a:xfrm>
            <a:off x="245171" y="1969884"/>
            <a:ext cx="1280751" cy="6879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Introduction</a:t>
            </a:r>
          </a:p>
        </p:txBody>
      </p:sp>
      <p:sp>
        <p:nvSpPr>
          <p:cNvPr id="386" name="Google Shape;386;p33"/>
          <p:cNvSpPr txBox="1">
            <a:spLocks noGrp="1"/>
          </p:cNvSpPr>
          <p:nvPr>
            <p:ph type="title" idx="2"/>
          </p:nvPr>
        </p:nvSpPr>
        <p:spPr>
          <a:xfrm>
            <a:off x="408248" y="1511307"/>
            <a:ext cx="899513" cy="1508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01</a:t>
            </a:r>
            <a:endParaRPr lang="en-US" sz="2400"/>
          </a:p>
        </p:txBody>
      </p:sp>
      <p:sp>
        <p:nvSpPr>
          <p:cNvPr id="11" name="Google Shape;382;p33">
            <a:extLst>
              <a:ext uri="{FF2B5EF4-FFF2-40B4-BE49-F238E27FC236}">
                <a16:creationId xmlns:a16="http://schemas.microsoft.com/office/drawing/2014/main" id="{61908012-E2CA-B83B-6702-C68DA5C4529B}"/>
              </a:ext>
            </a:extLst>
          </p:cNvPr>
          <p:cNvSpPr/>
          <p:nvPr/>
        </p:nvSpPr>
        <p:spPr>
          <a:xfrm>
            <a:off x="1772586" y="1476609"/>
            <a:ext cx="1303757" cy="1838220"/>
          </a:xfrm>
          <a:prstGeom prst="roundRect">
            <a:avLst>
              <a:gd name="adj" fmla="val 942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86;p33">
            <a:extLst>
              <a:ext uri="{FF2B5EF4-FFF2-40B4-BE49-F238E27FC236}">
                <a16:creationId xmlns:a16="http://schemas.microsoft.com/office/drawing/2014/main" id="{CA10CC05-513F-87F5-E524-AE24B92A04FB}"/>
              </a:ext>
            </a:extLst>
          </p:cNvPr>
          <p:cNvSpPr txBox="1">
            <a:spLocks/>
          </p:cNvSpPr>
          <p:nvPr/>
        </p:nvSpPr>
        <p:spPr>
          <a:xfrm>
            <a:off x="1979069" y="1512225"/>
            <a:ext cx="899513" cy="150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Varela Round"/>
              <a:buNone/>
              <a:defRPr sz="35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400" dirty="0"/>
              <a:t>02</a:t>
            </a:r>
            <a:endParaRPr lang="en-US" sz="2400" dirty="0"/>
          </a:p>
        </p:txBody>
      </p:sp>
      <p:sp>
        <p:nvSpPr>
          <p:cNvPr id="3" name="Google Shape;384;p33">
            <a:extLst>
              <a:ext uri="{FF2B5EF4-FFF2-40B4-BE49-F238E27FC236}">
                <a16:creationId xmlns:a16="http://schemas.microsoft.com/office/drawing/2014/main" id="{F5644638-6779-2077-940E-4FE6473C32BE}"/>
              </a:ext>
            </a:extLst>
          </p:cNvPr>
          <p:cNvSpPr txBox="1">
            <a:spLocks/>
          </p:cNvSpPr>
          <p:nvPr/>
        </p:nvSpPr>
        <p:spPr>
          <a:xfrm>
            <a:off x="1753104" y="1956113"/>
            <a:ext cx="1280751" cy="68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 Round"/>
              <a:buNone/>
              <a:defRPr sz="1800" b="1" i="0" u="none" strike="noStrike" cap="none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400" dirty="0"/>
              <a:t>Dataset Building</a:t>
            </a:r>
          </a:p>
        </p:txBody>
      </p:sp>
      <p:sp>
        <p:nvSpPr>
          <p:cNvPr id="16" name="Google Shape;382;p33">
            <a:extLst>
              <a:ext uri="{FF2B5EF4-FFF2-40B4-BE49-F238E27FC236}">
                <a16:creationId xmlns:a16="http://schemas.microsoft.com/office/drawing/2014/main" id="{08E98D7E-AA93-93C7-73E3-3571D1BF0219}"/>
              </a:ext>
            </a:extLst>
          </p:cNvPr>
          <p:cNvSpPr/>
          <p:nvPr/>
        </p:nvSpPr>
        <p:spPr>
          <a:xfrm>
            <a:off x="3301177" y="1476609"/>
            <a:ext cx="1303757" cy="1838220"/>
          </a:xfrm>
          <a:prstGeom prst="roundRect">
            <a:avLst>
              <a:gd name="adj" fmla="val 942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86;p33">
            <a:extLst>
              <a:ext uri="{FF2B5EF4-FFF2-40B4-BE49-F238E27FC236}">
                <a16:creationId xmlns:a16="http://schemas.microsoft.com/office/drawing/2014/main" id="{3DD1F501-6807-8645-E520-2D8A9F499166}"/>
              </a:ext>
            </a:extLst>
          </p:cNvPr>
          <p:cNvSpPr txBox="1">
            <a:spLocks/>
          </p:cNvSpPr>
          <p:nvPr/>
        </p:nvSpPr>
        <p:spPr>
          <a:xfrm>
            <a:off x="3507660" y="1512225"/>
            <a:ext cx="899513" cy="150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Varela Round"/>
              <a:buNone/>
              <a:defRPr sz="35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400" dirty="0"/>
              <a:t>03</a:t>
            </a:r>
            <a:endParaRPr lang="en-US" sz="2400" dirty="0"/>
          </a:p>
        </p:txBody>
      </p:sp>
      <p:sp>
        <p:nvSpPr>
          <p:cNvPr id="18" name="Google Shape;384;p33">
            <a:extLst>
              <a:ext uri="{FF2B5EF4-FFF2-40B4-BE49-F238E27FC236}">
                <a16:creationId xmlns:a16="http://schemas.microsoft.com/office/drawing/2014/main" id="{128B6065-39AB-D3F2-A152-E601B00DD2B6}"/>
              </a:ext>
            </a:extLst>
          </p:cNvPr>
          <p:cNvSpPr txBox="1">
            <a:spLocks/>
          </p:cNvSpPr>
          <p:nvPr/>
        </p:nvSpPr>
        <p:spPr>
          <a:xfrm>
            <a:off x="3226610" y="1880372"/>
            <a:ext cx="1418461" cy="77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 Round"/>
              <a:buNone/>
              <a:defRPr sz="1800" b="1" i="0" u="none" strike="noStrike" cap="none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400" dirty="0"/>
              <a:t>Data Preprocessing</a:t>
            </a:r>
            <a:endParaRPr lang="en-US" dirty="0"/>
          </a:p>
        </p:txBody>
      </p:sp>
      <p:sp>
        <p:nvSpPr>
          <p:cNvPr id="20" name="Google Shape;382;p33">
            <a:extLst>
              <a:ext uri="{FF2B5EF4-FFF2-40B4-BE49-F238E27FC236}">
                <a16:creationId xmlns:a16="http://schemas.microsoft.com/office/drawing/2014/main" id="{AC37C473-4EB1-7B9E-0019-1A00250A3F3D}"/>
              </a:ext>
            </a:extLst>
          </p:cNvPr>
          <p:cNvSpPr/>
          <p:nvPr/>
        </p:nvSpPr>
        <p:spPr>
          <a:xfrm>
            <a:off x="4809109" y="1476609"/>
            <a:ext cx="1303757" cy="1838220"/>
          </a:xfrm>
          <a:prstGeom prst="roundRect">
            <a:avLst>
              <a:gd name="adj" fmla="val 942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86;p33">
            <a:extLst>
              <a:ext uri="{FF2B5EF4-FFF2-40B4-BE49-F238E27FC236}">
                <a16:creationId xmlns:a16="http://schemas.microsoft.com/office/drawing/2014/main" id="{E091DEC2-A7EF-1EBC-EC1C-99C1835014D7}"/>
              </a:ext>
            </a:extLst>
          </p:cNvPr>
          <p:cNvSpPr txBox="1">
            <a:spLocks/>
          </p:cNvSpPr>
          <p:nvPr/>
        </p:nvSpPr>
        <p:spPr>
          <a:xfrm>
            <a:off x="5015593" y="1512225"/>
            <a:ext cx="899513" cy="150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Varela Round"/>
              <a:buNone/>
              <a:defRPr sz="35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400" dirty="0"/>
              <a:t>04</a:t>
            </a:r>
            <a:endParaRPr lang="en-US" sz="2400" dirty="0"/>
          </a:p>
        </p:txBody>
      </p:sp>
      <p:sp>
        <p:nvSpPr>
          <p:cNvPr id="22" name="Google Shape;384;p33">
            <a:extLst>
              <a:ext uri="{FF2B5EF4-FFF2-40B4-BE49-F238E27FC236}">
                <a16:creationId xmlns:a16="http://schemas.microsoft.com/office/drawing/2014/main" id="{5BD936D5-0AD4-849C-0BDB-3969830E9977}"/>
              </a:ext>
            </a:extLst>
          </p:cNvPr>
          <p:cNvSpPr txBox="1">
            <a:spLocks/>
          </p:cNvSpPr>
          <p:nvPr/>
        </p:nvSpPr>
        <p:spPr>
          <a:xfrm>
            <a:off x="4755200" y="1866601"/>
            <a:ext cx="1418461" cy="77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 Round"/>
              <a:buNone/>
              <a:defRPr sz="1800" b="1" i="0" u="none" strike="noStrike" cap="none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400" dirty="0"/>
              <a:t>Data Mining</a:t>
            </a:r>
            <a:endParaRPr lang="en-US" dirty="0"/>
          </a:p>
        </p:txBody>
      </p:sp>
      <p:sp>
        <p:nvSpPr>
          <p:cNvPr id="23" name="Google Shape;382;p33">
            <a:extLst>
              <a:ext uri="{FF2B5EF4-FFF2-40B4-BE49-F238E27FC236}">
                <a16:creationId xmlns:a16="http://schemas.microsoft.com/office/drawing/2014/main" id="{2FFBE084-E198-A481-0C56-EE9145D8091D}"/>
              </a:ext>
            </a:extLst>
          </p:cNvPr>
          <p:cNvSpPr/>
          <p:nvPr/>
        </p:nvSpPr>
        <p:spPr>
          <a:xfrm>
            <a:off x="6303271" y="1476608"/>
            <a:ext cx="1303757" cy="1838220"/>
          </a:xfrm>
          <a:prstGeom prst="roundRect">
            <a:avLst>
              <a:gd name="adj" fmla="val 942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82;p33">
            <a:extLst>
              <a:ext uri="{FF2B5EF4-FFF2-40B4-BE49-F238E27FC236}">
                <a16:creationId xmlns:a16="http://schemas.microsoft.com/office/drawing/2014/main" id="{F898511A-19EC-EE38-C2A0-54CF215528A1}"/>
              </a:ext>
            </a:extLst>
          </p:cNvPr>
          <p:cNvSpPr/>
          <p:nvPr/>
        </p:nvSpPr>
        <p:spPr>
          <a:xfrm>
            <a:off x="7742350" y="1476608"/>
            <a:ext cx="1303757" cy="1838220"/>
          </a:xfrm>
          <a:prstGeom prst="roundRect">
            <a:avLst>
              <a:gd name="adj" fmla="val 942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386;p33">
            <a:extLst>
              <a:ext uri="{FF2B5EF4-FFF2-40B4-BE49-F238E27FC236}">
                <a16:creationId xmlns:a16="http://schemas.microsoft.com/office/drawing/2014/main" id="{E80955D1-D264-478C-DDC7-97EB62DEE564}"/>
              </a:ext>
            </a:extLst>
          </p:cNvPr>
          <p:cNvSpPr txBox="1">
            <a:spLocks/>
          </p:cNvSpPr>
          <p:nvPr/>
        </p:nvSpPr>
        <p:spPr>
          <a:xfrm>
            <a:off x="6427129" y="1512225"/>
            <a:ext cx="899513" cy="150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Varela Round"/>
              <a:buNone/>
              <a:defRPr sz="35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400" dirty="0"/>
              <a:t>05</a:t>
            </a:r>
            <a:endParaRPr lang="en-US" sz="2400" dirty="0"/>
          </a:p>
        </p:txBody>
      </p:sp>
      <p:sp>
        <p:nvSpPr>
          <p:cNvPr id="30" name="Google Shape;384;p33">
            <a:extLst>
              <a:ext uri="{FF2B5EF4-FFF2-40B4-BE49-F238E27FC236}">
                <a16:creationId xmlns:a16="http://schemas.microsoft.com/office/drawing/2014/main" id="{C206682B-156D-EAEF-03A0-3C8ACFA4870B}"/>
              </a:ext>
            </a:extLst>
          </p:cNvPr>
          <p:cNvSpPr txBox="1">
            <a:spLocks/>
          </p:cNvSpPr>
          <p:nvPr/>
        </p:nvSpPr>
        <p:spPr>
          <a:xfrm>
            <a:off x="6194278" y="1866601"/>
            <a:ext cx="1418461" cy="77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 Round"/>
              <a:buNone/>
              <a:defRPr sz="1800" b="1" i="0" u="none" strike="noStrike" cap="none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400" dirty="0"/>
              <a:t>Evaluation of Results</a:t>
            </a:r>
            <a:endParaRPr lang="en-US" dirty="0"/>
          </a:p>
        </p:txBody>
      </p:sp>
      <p:sp>
        <p:nvSpPr>
          <p:cNvPr id="34" name="Google Shape;386;p33">
            <a:extLst>
              <a:ext uri="{FF2B5EF4-FFF2-40B4-BE49-F238E27FC236}">
                <a16:creationId xmlns:a16="http://schemas.microsoft.com/office/drawing/2014/main" id="{EE876EDE-003A-FD31-5AB5-ECC5B088437B}"/>
              </a:ext>
            </a:extLst>
          </p:cNvPr>
          <p:cNvSpPr txBox="1">
            <a:spLocks/>
          </p:cNvSpPr>
          <p:nvPr/>
        </p:nvSpPr>
        <p:spPr>
          <a:xfrm>
            <a:off x="8017689" y="1512224"/>
            <a:ext cx="899513" cy="150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Varela Round"/>
              <a:buNone/>
              <a:defRPr sz="35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400" dirty="0"/>
              <a:t>06</a:t>
            </a:r>
            <a:endParaRPr lang="en-US" sz="2400" dirty="0"/>
          </a:p>
        </p:txBody>
      </p:sp>
      <p:sp>
        <p:nvSpPr>
          <p:cNvPr id="36" name="Google Shape;384;p33">
            <a:extLst>
              <a:ext uri="{FF2B5EF4-FFF2-40B4-BE49-F238E27FC236}">
                <a16:creationId xmlns:a16="http://schemas.microsoft.com/office/drawing/2014/main" id="{EA5FD240-937F-D67E-4A80-17765444855B}"/>
              </a:ext>
            </a:extLst>
          </p:cNvPr>
          <p:cNvSpPr txBox="1">
            <a:spLocks/>
          </p:cNvSpPr>
          <p:nvPr/>
        </p:nvSpPr>
        <p:spPr>
          <a:xfrm>
            <a:off x="7688441" y="1866601"/>
            <a:ext cx="1418461" cy="77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 Round"/>
              <a:buNone/>
              <a:defRPr sz="1800" b="1" i="0" u="none" strike="noStrike" cap="none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400" dirty="0"/>
              <a:t>Web Application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4354323" y="661586"/>
            <a:ext cx="4687900" cy="2908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-US" b="1" u="sng" dirty="0"/>
              <a:t>Predicting the rest of the weather attributes</a:t>
            </a:r>
          </a:p>
          <a:p>
            <a:pPr marL="0" indent="0" algn="just"/>
            <a:endParaRPr lang="en-US" dirty="0"/>
          </a:p>
          <a:p>
            <a:pPr marL="285750" indent="-285750" algn="just">
              <a:buFont typeface="Arial"/>
              <a:buChar char="•"/>
            </a:pPr>
            <a:r>
              <a:rPr lang="en-US" dirty="0"/>
              <a:t>Temperature was one amongst the goals we had for this project, however we were bound by computational/capacity and storage constraints.</a:t>
            </a:r>
            <a:endParaRPr lang="en-US" sz="1400"/>
          </a:p>
          <a:p>
            <a:pPr marL="114300" indent="0" algn="l"/>
            <a:endParaRPr lang="en-US" sz="1400"/>
          </a:p>
          <a:p>
            <a:pPr algn="l">
              <a:buFont typeface="Arial"/>
              <a:buChar char="•"/>
            </a:pPr>
            <a:r>
              <a:rPr lang="en-US" dirty="0"/>
              <a:t>To predict the other attributes, we thought of a "waterfall" system between our dedicated models.</a:t>
            </a:r>
            <a:endParaRPr lang="en-US" sz="1400" dirty="0"/>
          </a:p>
          <a:p>
            <a:pPr marL="114300" indent="0" algn="l"/>
            <a:endParaRPr lang="en-US" dirty="0"/>
          </a:p>
          <a:p>
            <a:pPr algn="l">
              <a:buFont typeface="Arial"/>
              <a:buChar char="•"/>
            </a:pPr>
            <a:r>
              <a:rPr lang="en-US" dirty="0"/>
              <a:t>The order of attribute prediction will depend on the correlation coefficient between the attributes to maximize performance in and avoid the accumulation of errors.</a:t>
            </a:r>
            <a:endParaRPr lang="en-US" sz="1400" dirty="0"/>
          </a:p>
          <a:p>
            <a:pPr algn="l">
              <a:buFont typeface="Arial"/>
              <a:buChar char="•"/>
            </a:pPr>
            <a:endParaRPr lang="en-US" sz="1400" dirty="0"/>
          </a:p>
          <a:p>
            <a:pPr algn="l">
              <a:buFont typeface="Arial"/>
              <a:buChar char="•"/>
            </a:pPr>
            <a:r>
              <a:rPr lang="en-US" dirty="0"/>
              <a:t>Pressure/Temperature, Humidity/Pressure...</a:t>
            </a:r>
            <a:br>
              <a:rPr lang="en-US" sz="1400" dirty="0"/>
            </a:br>
            <a:endParaRPr lang="en-US" sz="1400"/>
          </a:p>
          <a:p>
            <a:pPr marL="0" indent="0" algn="just">
              <a:buSzPts val="1600"/>
            </a:pPr>
            <a:endParaRPr lang="en" sz="14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4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endParaRPr lang="en" sz="14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Future Works </a:t>
            </a:r>
            <a:endParaRPr lang="en-US" dirty="0"/>
          </a:p>
        </p:txBody>
      </p:sp>
      <p:pic>
        <p:nvPicPr>
          <p:cNvPr id="2" name="Picture 2" descr="Chart, treemap chart&#10;&#10;Description automatically generated">
            <a:extLst>
              <a:ext uri="{FF2B5EF4-FFF2-40B4-BE49-F238E27FC236}">
                <a16:creationId xmlns:a16="http://schemas.microsoft.com/office/drawing/2014/main" id="{9E9F41FC-4890-CF02-1827-8EEC6761D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67" y="800779"/>
            <a:ext cx="3844699" cy="400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34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1"/>
          <p:cNvSpPr txBox="1">
            <a:spLocks noGrp="1"/>
          </p:cNvSpPr>
          <p:nvPr>
            <p:ph type="title"/>
          </p:nvPr>
        </p:nvSpPr>
        <p:spPr>
          <a:xfrm>
            <a:off x="1029675" y="2330750"/>
            <a:ext cx="3837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000" dirty="0"/>
              <a:t>WEB APPLICATION</a:t>
            </a:r>
          </a:p>
        </p:txBody>
      </p:sp>
      <p:sp>
        <p:nvSpPr>
          <p:cNvPr id="505" name="Google Shape;505;p41"/>
          <p:cNvSpPr txBox="1">
            <a:spLocks noGrp="1"/>
          </p:cNvSpPr>
          <p:nvPr>
            <p:ph type="title" idx="2"/>
          </p:nvPr>
        </p:nvSpPr>
        <p:spPr>
          <a:xfrm>
            <a:off x="1029675" y="1306475"/>
            <a:ext cx="4549500" cy="12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506" name="Google Shape;506;p41"/>
          <p:cNvSpPr txBox="1">
            <a:spLocks noGrp="1"/>
          </p:cNvSpPr>
          <p:nvPr>
            <p:ph type="subTitle" idx="1"/>
          </p:nvPr>
        </p:nvSpPr>
        <p:spPr>
          <a:xfrm>
            <a:off x="1029675" y="3172550"/>
            <a:ext cx="30090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  <a:buChar char="•"/>
            </a:pPr>
            <a:r>
              <a:rPr lang="en" dirty="0">
                <a:latin typeface="Didact Gothic"/>
              </a:rPr>
              <a:t>Project Structure</a:t>
            </a:r>
          </a:p>
          <a:p>
            <a:pPr marL="285750" indent="-285750">
              <a:buSzPts val="1100"/>
              <a:buFont typeface="Arial"/>
              <a:buChar char="•"/>
            </a:pPr>
            <a:r>
              <a:rPr lang="en" dirty="0">
                <a:latin typeface="Didact Gothic"/>
              </a:rPr>
              <a:t>UI and App Use</a:t>
            </a:r>
          </a:p>
        </p:txBody>
      </p:sp>
      <p:grpSp>
        <p:nvGrpSpPr>
          <p:cNvPr id="507" name="Google Shape;507;p41"/>
          <p:cNvGrpSpPr/>
          <p:nvPr/>
        </p:nvGrpSpPr>
        <p:grpSpPr>
          <a:xfrm>
            <a:off x="4324359" y="691477"/>
            <a:ext cx="3732051" cy="3732051"/>
            <a:chOff x="818300" y="585525"/>
            <a:chExt cx="4018575" cy="4018575"/>
          </a:xfrm>
        </p:grpSpPr>
        <p:pic>
          <p:nvPicPr>
            <p:cNvPr id="508" name="Google Shape;508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18300" y="585525"/>
              <a:ext cx="4018575" cy="4018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9" name="Google Shape;509;p41"/>
            <p:cNvPicPr preferRelativeResize="0"/>
            <p:nvPr/>
          </p:nvPicPr>
          <p:blipFill>
            <a:blip r:embed="rId4">
              <a:alphaModFix amt="27000"/>
            </a:blip>
            <a:stretch>
              <a:fillRect/>
            </a:stretch>
          </p:blipFill>
          <p:spPr>
            <a:xfrm>
              <a:off x="818300" y="585525"/>
              <a:ext cx="4018575" cy="40185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39"/>
          <p:cNvGrpSpPr/>
          <p:nvPr/>
        </p:nvGrpSpPr>
        <p:grpSpPr>
          <a:xfrm>
            <a:off x="7556906" y="457408"/>
            <a:ext cx="1280155" cy="773042"/>
            <a:chOff x="5102675" y="2114550"/>
            <a:chExt cx="2409477" cy="1455000"/>
          </a:xfrm>
        </p:grpSpPr>
        <p:sp>
          <p:nvSpPr>
            <p:cNvPr id="477" name="Google Shape;477;p39"/>
            <p:cNvSpPr/>
            <p:nvPr/>
          </p:nvSpPr>
          <p:spPr>
            <a:xfrm>
              <a:off x="5451589" y="2114550"/>
              <a:ext cx="1711658" cy="626268"/>
            </a:xfrm>
            <a:custGeom>
              <a:avLst/>
              <a:gdLst/>
              <a:ahLst/>
              <a:cxnLst/>
              <a:rect l="l" t="t" r="r" b="b"/>
              <a:pathLst>
                <a:path w="18607" h="6808" extrusionOk="0">
                  <a:moveTo>
                    <a:pt x="9264" y="1"/>
                  </a:moveTo>
                  <a:cubicBezTo>
                    <a:pt x="5424" y="1"/>
                    <a:pt x="1897" y="2227"/>
                    <a:pt x="189" y="5753"/>
                  </a:cubicBezTo>
                  <a:cubicBezTo>
                    <a:pt x="1" y="6083"/>
                    <a:pt x="126" y="6537"/>
                    <a:pt x="518" y="6725"/>
                  </a:cubicBezTo>
                  <a:cubicBezTo>
                    <a:pt x="643" y="6804"/>
                    <a:pt x="722" y="6804"/>
                    <a:pt x="847" y="6804"/>
                  </a:cubicBezTo>
                  <a:cubicBezTo>
                    <a:pt x="1114" y="6804"/>
                    <a:pt x="1364" y="6663"/>
                    <a:pt x="1505" y="6412"/>
                  </a:cubicBezTo>
                  <a:cubicBezTo>
                    <a:pt x="2932" y="3402"/>
                    <a:pt x="6004" y="1506"/>
                    <a:pt x="9264" y="1506"/>
                  </a:cubicBezTo>
                  <a:cubicBezTo>
                    <a:pt x="12603" y="1506"/>
                    <a:pt x="15612" y="3402"/>
                    <a:pt x="17039" y="6412"/>
                  </a:cubicBezTo>
                  <a:cubicBezTo>
                    <a:pt x="17186" y="6638"/>
                    <a:pt x="17463" y="6807"/>
                    <a:pt x="17754" y="6807"/>
                  </a:cubicBezTo>
                  <a:cubicBezTo>
                    <a:pt x="17866" y="6807"/>
                    <a:pt x="17980" y="6782"/>
                    <a:pt x="18089" y="6725"/>
                  </a:cubicBezTo>
                  <a:cubicBezTo>
                    <a:pt x="18418" y="6537"/>
                    <a:pt x="18606" y="6083"/>
                    <a:pt x="18418" y="5753"/>
                  </a:cubicBezTo>
                  <a:cubicBezTo>
                    <a:pt x="16710" y="2227"/>
                    <a:pt x="13120" y="1"/>
                    <a:pt x="9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5685148" y="2330909"/>
              <a:ext cx="1244441" cy="433917"/>
            </a:xfrm>
            <a:custGeom>
              <a:avLst/>
              <a:gdLst/>
              <a:ahLst/>
              <a:cxnLst/>
              <a:rect l="l" t="t" r="r" b="b"/>
              <a:pathLst>
                <a:path w="13528" h="4717" extrusionOk="0">
                  <a:moveTo>
                    <a:pt x="6725" y="0"/>
                  </a:moveTo>
                  <a:cubicBezTo>
                    <a:pt x="4123" y="0"/>
                    <a:pt x="1631" y="1317"/>
                    <a:pt x="205" y="3527"/>
                  </a:cubicBezTo>
                  <a:cubicBezTo>
                    <a:pt x="1" y="3919"/>
                    <a:pt x="64" y="4373"/>
                    <a:pt x="456" y="4577"/>
                  </a:cubicBezTo>
                  <a:cubicBezTo>
                    <a:pt x="575" y="4673"/>
                    <a:pt x="710" y="4717"/>
                    <a:pt x="848" y="4717"/>
                  </a:cubicBezTo>
                  <a:cubicBezTo>
                    <a:pt x="1089" y="4717"/>
                    <a:pt x="1336" y="4583"/>
                    <a:pt x="1506" y="4373"/>
                  </a:cubicBezTo>
                  <a:cubicBezTo>
                    <a:pt x="2619" y="2555"/>
                    <a:pt x="4641" y="1505"/>
                    <a:pt x="6725" y="1505"/>
                  </a:cubicBezTo>
                  <a:cubicBezTo>
                    <a:pt x="8888" y="1505"/>
                    <a:pt x="10848" y="2555"/>
                    <a:pt x="12023" y="4373"/>
                  </a:cubicBezTo>
                  <a:cubicBezTo>
                    <a:pt x="12149" y="4577"/>
                    <a:pt x="12415" y="4702"/>
                    <a:pt x="12682" y="4702"/>
                  </a:cubicBezTo>
                  <a:cubicBezTo>
                    <a:pt x="12807" y="4702"/>
                    <a:pt x="12932" y="4640"/>
                    <a:pt x="13073" y="4577"/>
                  </a:cubicBezTo>
                  <a:cubicBezTo>
                    <a:pt x="13387" y="4373"/>
                    <a:pt x="13528" y="3919"/>
                    <a:pt x="13261" y="3527"/>
                  </a:cubicBezTo>
                  <a:cubicBezTo>
                    <a:pt x="11819" y="1317"/>
                    <a:pt x="9406" y="0"/>
                    <a:pt x="6725" y="0"/>
                  </a:cubicBezTo>
                  <a:close/>
                </a:path>
              </a:pathLst>
            </a:custGeom>
            <a:solidFill>
              <a:srgbClr val="939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5853856" y="2547176"/>
              <a:ext cx="901318" cy="351310"/>
            </a:xfrm>
            <a:custGeom>
              <a:avLst/>
              <a:gdLst/>
              <a:ahLst/>
              <a:cxnLst/>
              <a:rect l="l" t="t" r="r" b="b"/>
              <a:pathLst>
                <a:path w="9798" h="3819" extrusionOk="0">
                  <a:moveTo>
                    <a:pt x="4891" y="0"/>
                  </a:moveTo>
                  <a:cubicBezTo>
                    <a:pt x="3010" y="0"/>
                    <a:pt x="1176" y="1050"/>
                    <a:pt x="267" y="2681"/>
                  </a:cubicBezTo>
                  <a:cubicBezTo>
                    <a:pt x="1" y="3010"/>
                    <a:pt x="126" y="3464"/>
                    <a:pt x="518" y="3731"/>
                  </a:cubicBezTo>
                  <a:cubicBezTo>
                    <a:pt x="581" y="3793"/>
                    <a:pt x="722" y="3793"/>
                    <a:pt x="847" y="3793"/>
                  </a:cubicBezTo>
                  <a:cubicBezTo>
                    <a:pt x="1114" y="3793"/>
                    <a:pt x="1365" y="3668"/>
                    <a:pt x="1506" y="3464"/>
                  </a:cubicBezTo>
                  <a:cubicBezTo>
                    <a:pt x="2227" y="2226"/>
                    <a:pt x="3528" y="1505"/>
                    <a:pt x="4891" y="1505"/>
                  </a:cubicBezTo>
                  <a:cubicBezTo>
                    <a:pt x="6333" y="1505"/>
                    <a:pt x="7634" y="2226"/>
                    <a:pt x="8293" y="3464"/>
                  </a:cubicBezTo>
                  <a:cubicBezTo>
                    <a:pt x="8474" y="3689"/>
                    <a:pt x="8744" y="3819"/>
                    <a:pt x="9001" y="3819"/>
                  </a:cubicBezTo>
                  <a:cubicBezTo>
                    <a:pt x="9121" y="3819"/>
                    <a:pt x="9238" y="3790"/>
                    <a:pt x="9343" y="3731"/>
                  </a:cubicBezTo>
                  <a:cubicBezTo>
                    <a:pt x="9672" y="3464"/>
                    <a:pt x="9797" y="3010"/>
                    <a:pt x="9594" y="2681"/>
                  </a:cubicBezTo>
                  <a:cubicBezTo>
                    <a:pt x="8622" y="1050"/>
                    <a:pt x="6851" y="0"/>
                    <a:pt x="4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5102675" y="2799502"/>
              <a:ext cx="1033968" cy="770048"/>
            </a:xfrm>
            <a:custGeom>
              <a:avLst/>
              <a:gdLst/>
              <a:ahLst/>
              <a:cxnLst/>
              <a:rect l="l" t="t" r="r" b="b"/>
              <a:pathLst>
                <a:path w="11240" h="8371" extrusionOk="0">
                  <a:moveTo>
                    <a:pt x="5487" y="0"/>
                  </a:moveTo>
                  <a:cubicBezTo>
                    <a:pt x="3919" y="0"/>
                    <a:pt x="2681" y="1238"/>
                    <a:pt x="2618" y="2806"/>
                  </a:cubicBezTo>
                  <a:cubicBezTo>
                    <a:pt x="1113" y="2884"/>
                    <a:pt x="1" y="4123"/>
                    <a:pt x="1" y="5549"/>
                  </a:cubicBezTo>
                  <a:cubicBezTo>
                    <a:pt x="1" y="7116"/>
                    <a:pt x="1176" y="8370"/>
                    <a:pt x="2744" y="8370"/>
                  </a:cubicBezTo>
                  <a:lnTo>
                    <a:pt x="8747" y="8370"/>
                  </a:lnTo>
                  <a:cubicBezTo>
                    <a:pt x="10126" y="8370"/>
                    <a:pt x="11239" y="7257"/>
                    <a:pt x="11239" y="5878"/>
                  </a:cubicBezTo>
                  <a:cubicBezTo>
                    <a:pt x="11239" y="4514"/>
                    <a:pt x="10126" y="3402"/>
                    <a:pt x="8747" y="3402"/>
                  </a:cubicBezTo>
                  <a:lnTo>
                    <a:pt x="8355" y="3402"/>
                  </a:lnTo>
                  <a:cubicBezTo>
                    <a:pt x="8355" y="3276"/>
                    <a:pt x="8433" y="3072"/>
                    <a:pt x="8433" y="2947"/>
                  </a:cubicBezTo>
                  <a:cubicBezTo>
                    <a:pt x="8433" y="1317"/>
                    <a:pt x="7117" y="0"/>
                    <a:pt x="5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6478184" y="2799502"/>
              <a:ext cx="1033968" cy="770048"/>
            </a:xfrm>
            <a:custGeom>
              <a:avLst/>
              <a:gdLst/>
              <a:ahLst/>
              <a:cxnLst/>
              <a:rect l="l" t="t" r="r" b="b"/>
              <a:pathLst>
                <a:path w="11240" h="8371" extrusionOk="0">
                  <a:moveTo>
                    <a:pt x="5753" y="0"/>
                  </a:moveTo>
                  <a:cubicBezTo>
                    <a:pt x="4123" y="0"/>
                    <a:pt x="2807" y="1317"/>
                    <a:pt x="2807" y="2947"/>
                  </a:cubicBezTo>
                  <a:cubicBezTo>
                    <a:pt x="2807" y="3072"/>
                    <a:pt x="2807" y="3276"/>
                    <a:pt x="2885" y="3402"/>
                  </a:cubicBezTo>
                  <a:lnTo>
                    <a:pt x="2493" y="3402"/>
                  </a:lnTo>
                  <a:cubicBezTo>
                    <a:pt x="1114" y="3402"/>
                    <a:pt x="1" y="4514"/>
                    <a:pt x="1" y="5878"/>
                  </a:cubicBezTo>
                  <a:cubicBezTo>
                    <a:pt x="1" y="7257"/>
                    <a:pt x="1114" y="8370"/>
                    <a:pt x="2493" y="8370"/>
                  </a:cubicBezTo>
                  <a:lnTo>
                    <a:pt x="8496" y="8370"/>
                  </a:lnTo>
                  <a:cubicBezTo>
                    <a:pt x="10001" y="8370"/>
                    <a:pt x="11239" y="7116"/>
                    <a:pt x="11239" y="5549"/>
                  </a:cubicBezTo>
                  <a:cubicBezTo>
                    <a:pt x="11239" y="4123"/>
                    <a:pt x="10064" y="2884"/>
                    <a:pt x="8622" y="2806"/>
                  </a:cubicBezTo>
                  <a:cubicBezTo>
                    <a:pt x="8559" y="1238"/>
                    <a:pt x="7258" y="0"/>
                    <a:pt x="57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409;p35">
            <a:extLst>
              <a:ext uri="{FF2B5EF4-FFF2-40B4-BE49-F238E27FC236}">
                <a16:creationId xmlns:a16="http://schemas.microsoft.com/office/drawing/2014/main" id="{11D00878-F09C-0B67-4DB1-13ACD35264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1" y="-574"/>
            <a:ext cx="3162109" cy="425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 sz="2400" dirty="0"/>
              <a:t>WEB APPLICATION</a:t>
            </a:r>
          </a:p>
        </p:txBody>
      </p:sp>
      <p:sp>
        <p:nvSpPr>
          <p:cNvPr id="9" name="Google Shape;408;p35">
            <a:extLst>
              <a:ext uri="{FF2B5EF4-FFF2-40B4-BE49-F238E27FC236}">
                <a16:creationId xmlns:a16="http://schemas.microsoft.com/office/drawing/2014/main" id="{32A0674D-D938-ACFD-4365-CFBC732B91E4}"/>
              </a:ext>
            </a:extLst>
          </p:cNvPr>
          <p:cNvSpPr txBox="1">
            <a:spLocks/>
          </p:cNvSpPr>
          <p:nvPr/>
        </p:nvSpPr>
        <p:spPr>
          <a:xfrm>
            <a:off x="26449" y="564385"/>
            <a:ext cx="4757002" cy="42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6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l"/>
            <a:r>
              <a:rPr lang="en-GB" b="1" dirty="0"/>
              <a:t>Project Structure for Server and Web Application</a:t>
            </a:r>
          </a:p>
        </p:txBody>
      </p:sp>
      <p:pic>
        <p:nvPicPr>
          <p:cNvPr id="12" name="Picture 12" descr="A picture containing table&#10;&#10;Description automatically generated">
            <a:extLst>
              <a:ext uri="{FF2B5EF4-FFF2-40B4-BE49-F238E27FC236}">
                <a16:creationId xmlns:a16="http://schemas.microsoft.com/office/drawing/2014/main" id="{C11925B9-7F77-649E-C295-4105E7FF4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89" y="1522403"/>
            <a:ext cx="7852271" cy="132062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09;p35">
            <a:extLst>
              <a:ext uri="{FF2B5EF4-FFF2-40B4-BE49-F238E27FC236}">
                <a16:creationId xmlns:a16="http://schemas.microsoft.com/office/drawing/2014/main" id="{11D00878-F09C-0B67-4DB1-13ACD35264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1" y="-574"/>
            <a:ext cx="3162109" cy="425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 sz="2400" dirty="0"/>
              <a:t>WEB APPLICATION</a:t>
            </a:r>
          </a:p>
        </p:txBody>
      </p:sp>
      <p:sp>
        <p:nvSpPr>
          <p:cNvPr id="9" name="Google Shape;408;p35">
            <a:extLst>
              <a:ext uri="{FF2B5EF4-FFF2-40B4-BE49-F238E27FC236}">
                <a16:creationId xmlns:a16="http://schemas.microsoft.com/office/drawing/2014/main" id="{32A0674D-D938-ACFD-4365-CFBC732B91E4}"/>
              </a:ext>
            </a:extLst>
          </p:cNvPr>
          <p:cNvSpPr txBox="1">
            <a:spLocks/>
          </p:cNvSpPr>
          <p:nvPr/>
        </p:nvSpPr>
        <p:spPr>
          <a:xfrm>
            <a:off x="26449" y="564385"/>
            <a:ext cx="4757002" cy="42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6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l"/>
            <a:r>
              <a:rPr lang="en-GB" b="1" dirty="0"/>
              <a:t>UI and Use</a:t>
            </a:r>
            <a:endParaRPr lang="en-US" b="1"/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8491592-B2A8-BF78-243F-54553916B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123" y="506695"/>
            <a:ext cx="2151044" cy="3028423"/>
          </a:xfrm>
          <a:prstGeom prst="rect">
            <a:avLst/>
          </a:prstGeom>
        </p:spPr>
      </p:pic>
      <p:sp>
        <p:nvSpPr>
          <p:cNvPr id="11" name="Google Shape;408;p35">
            <a:extLst>
              <a:ext uri="{FF2B5EF4-FFF2-40B4-BE49-F238E27FC236}">
                <a16:creationId xmlns:a16="http://schemas.microsoft.com/office/drawing/2014/main" id="{C6FB375E-8869-45A1-93C2-6DF4D4A49F1B}"/>
              </a:ext>
            </a:extLst>
          </p:cNvPr>
          <p:cNvSpPr txBox="1">
            <a:spLocks/>
          </p:cNvSpPr>
          <p:nvPr/>
        </p:nvSpPr>
        <p:spPr>
          <a:xfrm>
            <a:off x="26449" y="1018831"/>
            <a:ext cx="3565803" cy="2061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6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 algn="l">
              <a:buFont typeface="Arial"/>
              <a:buChar char="•"/>
            </a:pPr>
            <a:r>
              <a:rPr lang="en-GB" dirty="0"/>
              <a:t>Start the Server by running app.py</a:t>
            </a:r>
            <a:endParaRPr lang="en-US"/>
          </a:p>
          <a:p>
            <a:pPr marL="0" indent="0" algn="l"/>
            <a:endParaRPr lang="en-GB" dirty="0"/>
          </a:p>
          <a:p>
            <a:pPr marL="285750" indent="-285750" algn="l">
              <a:buFont typeface="Arial"/>
              <a:buChar char="•"/>
            </a:pPr>
            <a:r>
              <a:rPr lang="en-GB" dirty="0"/>
              <a:t>Open browser and type the address </a:t>
            </a:r>
            <a:r>
              <a:rPr lang="en-GB" dirty="0">
                <a:hlinkClick r:id="rId4"/>
              </a:rPr>
              <a:t>http://localhost:5000</a:t>
            </a:r>
          </a:p>
        </p:txBody>
      </p:sp>
    </p:spTree>
    <p:extLst>
      <p:ext uri="{BB962C8B-B14F-4D97-AF65-F5344CB8AC3E}">
        <p14:creationId xmlns:p14="http://schemas.microsoft.com/office/powerpoint/2010/main" val="40702841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09;p35">
            <a:extLst>
              <a:ext uri="{FF2B5EF4-FFF2-40B4-BE49-F238E27FC236}">
                <a16:creationId xmlns:a16="http://schemas.microsoft.com/office/drawing/2014/main" id="{11D00878-F09C-0B67-4DB1-13ACD35264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1" y="-574"/>
            <a:ext cx="3162109" cy="425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 sz="2400" dirty="0"/>
              <a:t>WEB APPLICATION</a:t>
            </a:r>
          </a:p>
        </p:txBody>
      </p:sp>
      <p:sp>
        <p:nvSpPr>
          <p:cNvPr id="9" name="Google Shape;408;p35">
            <a:extLst>
              <a:ext uri="{FF2B5EF4-FFF2-40B4-BE49-F238E27FC236}">
                <a16:creationId xmlns:a16="http://schemas.microsoft.com/office/drawing/2014/main" id="{32A0674D-D938-ACFD-4365-CFBC732B91E4}"/>
              </a:ext>
            </a:extLst>
          </p:cNvPr>
          <p:cNvSpPr txBox="1">
            <a:spLocks/>
          </p:cNvSpPr>
          <p:nvPr/>
        </p:nvSpPr>
        <p:spPr>
          <a:xfrm>
            <a:off x="26449" y="564385"/>
            <a:ext cx="4757002" cy="42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6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l"/>
            <a:r>
              <a:rPr lang="en-GB" b="1" dirty="0"/>
              <a:t>UI and Use</a:t>
            </a:r>
            <a:endParaRPr lang="en-US" b="1"/>
          </a:p>
        </p:txBody>
      </p:sp>
      <p:pic>
        <p:nvPicPr>
          <p:cNvPr id="3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948AA1E-7AB5-AB82-A082-FA54EC3BA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56" y="534413"/>
            <a:ext cx="2116616" cy="3152012"/>
          </a:xfrm>
          <a:prstGeom prst="rect">
            <a:avLst/>
          </a:prstGeom>
        </p:spPr>
      </p:pic>
      <p:sp>
        <p:nvSpPr>
          <p:cNvPr id="11" name="Google Shape;408;p35">
            <a:extLst>
              <a:ext uri="{FF2B5EF4-FFF2-40B4-BE49-F238E27FC236}">
                <a16:creationId xmlns:a16="http://schemas.microsoft.com/office/drawing/2014/main" id="{C6FB375E-8869-45A1-93C2-6DF4D4A49F1B}"/>
              </a:ext>
            </a:extLst>
          </p:cNvPr>
          <p:cNvSpPr txBox="1">
            <a:spLocks/>
          </p:cNvSpPr>
          <p:nvPr/>
        </p:nvSpPr>
        <p:spPr>
          <a:xfrm>
            <a:off x="26449" y="1018831"/>
            <a:ext cx="3793025" cy="2061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6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l">
              <a:buFont typeface="Arial"/>
              <a:buChar char="•"/>
            </a:pPr>
            <a:endParaRPr lang="en-GB" dirty="0"/>
          </a:p>
          <a:p>
            <a:pPr marL="285750" indent="-285750" algn="l">
              <a:buFont typeface="Arial,Sans-Serif"/>
              <a:buChar char="•"/>
            </a:pPr>
            <a:r>
              <a:rPr lang="en-GB" dirty="0"/>
              <a:t>Enter in the values for date and time.</a:t>
            </a:r>
          </a:p>
          <a:p>
            <a:pPr marL="0" indent="0" algn="l"/>
            <a:endParaRPr lang="en-GB" dirty="0"/>
          </a:p>
          <a:p>
            <a:pPr marL="285750" indent="-285750" algn="l">
              <a:buFont typeface="Arial,Sans-Serif"/>
              <a:buChar char="•"/>
            </a:pPr>
            <a:r>
              <a:rPr lang="en-GB" dirty="0"/>
              <a:t>Choose City from the list of City dropdown</a:t>
            </a:r>
          </a:p>
          <a:p>
            <a:pPr marL="0" indent="0" algn="l"/>
            <a:endParaRPr lang="en-GB" dirty="0"/>
          </a:p>
          <a:p>
            <a:pPr marL="285750" indent="-285750" algn="l">
              <a:buFont typeface="Arial"/>
              <a:buChar char="•"/>
            </a:pPr>
            <a:r>
              <a:rPr lang="en-GB"/>
              <a:t>Click Predict</a:t>
            </a:r>
          </a:p>
          <a:p>
            <a:pPr marL="285750" indent="-285750" algn="l">
              <a:buFont typeface="Arial,Sans-Serif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68459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0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lang="en-US" dirty="0"/>
          </a:p>
        </p:txBody>
      </p:sp>
      <p:sp>
        <p:nvSpPr>
          <p:cNvPr id="2" name="Google Shape;435;p36">
            <a:extLst>
              <a:ext uri="{FF2B5EF4-FFF2-40B4-BE49-F238E27FC236}">
                <a16:creationId xmlns:a16="http://schemas.microsoft.com/office/drawing/2014/main" id="{AF6F1A5D-A2E2-13E7-36E7-9D2139FA157B}"/>
              </a:ext>
            </a:extLst>
          </p:cNvPr>
          <p:cNvSpPr txBox="1">
            <a:spLocks/>
          </p:cNvSpPr>
          <p:nvPr/>
        </p:nvSpPr>
        <p:spPr>
          <a:xfrm>
            <a:off x="722400" y="1177475"/>
            <a:ext cx="8009023" cy="4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Font typeface="Varela Round"/>
              <a:buNone/>
              <a:defRPr sz="3000" b="1" i="0" u="none" strike="noStrike" cap="none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600" b="0" dirty="0">
                <a:solidFill>
                  <a:schemeClr val="tx1"/>
                </a:solidFill>
              </a:rPr>
              <a:t>https://github.com/DM-ML-Weather-Prediction-App/weather-prediction-v3</a:t>
            </a:r>
            <a:endParaRPr lang="en-US" sz="16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6"/>
          <p:cNvSpPr txBox="1">
            <a:spLocks noGrp="1"/>
          </p:cNvSpPr>
          <p:nvPr>
            <p:ph type="title" idx="6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</a:t>
            </a:r>
            <a:endParaRPr dirty="0">
              <a:solidFill>
                <a:srgbClr val="FFCE00"/>
              </a:solidFill>
            </a:endParaRPr>
          </a:p>
        </p:txBody>
      </p:sp>
      <p:grpSp>
        <p:nvGrpSpPr>
          <p:cNvPr id="429" name="Google Shape;429;p36"/>
          <p:cNvGrpSpPr/>
          <p:nvPr/>
        </p:nvGrpSpPr>
        <p:grpSpPr>
          <a:xfrm>
            <a:off x="7276294" y="1111786"/>
            <a:ext cx="910029" cy="651056"/>
            <a:chOff x="1726275" y="850450"/>
            <a:chExt cx="666200" cy="476650"/>
          </a:xfrm>
        </p:grpSpPr>
        <p:sp>
          <p:nvSpPr>
            <p:cNvPr id="430" name="Google Shape;430;p36"/>
            <p:cNvSpPr/>
            <p:nvPr/>
          </p:nvSpPr>
          <p:spPr>
            <a:xfrm>
              <a:off x="2127925" y="850450"/>
              <a:ext cx="264550" cy="262700"/>
            </a:xfrm>
            <a:custGeom>
              <a:avLst/>
              <a:gdLst/>
              <a:ahLst/>
              <a:cxnLst/>
              <a:rect l="l" t="t" r="r" b="b"/>
              <a:pathLst>
                <a:path w="10582" h="10508" extrusionOk="0">
                  <a:moveTo>
                    <a:pt x="5895" y="1"/>
                  </a:moveTo>
                  <a:cubicBezTo>
                    <a:pt x="4830" y="1"/>
                    <a:pt x="3799" y="553"/>
                    <a:pt x="3199" y="1495"/>
                  </a:cubicBezTo>
                  <a:cubicBezTo>
                    <a:pt x="2760" y="1279"/>
                    <a:pt x="2289" y="1175"/>
                    <a:pt x="1823" y="1175"/>
                  </a:cubicBezTo>
                  <a:cubicBezTo>
                    <a:pt x="1172" y="1175"/>
                    <a:pt x="531" y="1378"/>
                    <a:pt x="1" y="1761"/>
                  </a:cubicBezTo>
                  <a:cubicBezTo>
                    <a:pt x="1757" y="3062"/>
                    <a:pt x="2869" y="5022"/>
                    <a:pt x="2995" y="7310"/>
                  </a:cubicBezTo>
                  <a:cubicBezTo>
                    <a:pt x="5095" y="7514"/>
                    <a:pt x="6913" y="8752"/>
                    <a:pt x="7964" y="10508"/>
                  </a:cubicBezTo>
                  <a:cubicBezTo>
                    <a:pt x="8747" y="10320"/>
                    <a:pt x="9406" y="9865"/>
                    <a:pt x="9797" y="9207"/>
                  </a:cubicBezTo>
                  <a:cubicBezTo>
                    <a:pt x="10581" y="7906"/>
                    <a:pt x="10127" y="6197"/>
                    <a:pt x="8810" y="5414"/>
                  </a:cubicBezTo>
                  <a:cubicBezTo>
                    <a:pt x="8685" y="5351"/>
                    <a:pt x="8559" y="5288"/>
                    <a:pt x="8418" y="5288"/>
                  </a:cubicBezTo>
                  <a:cubicBezTo>
                    <a:pt x="8559" y="5163"/>
                    <a:pt x="8622" y="4959"/>
                    <a:pt x="8685" y="4834"/>
                  </a:cubicBezTo>
                  <a:cubicBezTo>
                    <a:pt x="9594" y="3329"/>
                    <a:pt x="9076" y="1307"/>
                    <a:pt x="7509" y="461"/>
                  </a:cubicBezTo>
                  <a:cubicBezTo>
                    <a:pt x="6998" y="147"/>
                    <a:pt x="6442" y="1"/>
                    <a:pt x="58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1726275" y="887825"/>
              <a:ext cx="592525" cy="439275"/>
            </a:xfrm>
            <a:custGeom>
              <a:avLst/>
              <a:gdLst/>
              <a:ahLst/>
              <a:cxnLst/>
              <a:rect l="l" t="t" r="r" b="b"/>
              <a:pathLst>
                <a:path w="23701" h="17571" extrusionOk="0">
                  <a:moveTo>
                    <a:pt x="11694" y="0"/>
                  </a:moveTo>
                  <a:cubicBezTo>
                    <a:pt x="8355" y="0"/>
                    <a:pt x="5675" y="2618"/>
                    <a:pt x="5550" y="5878"/>
                  </a:cubicBezTo>
                  <a:cubicBezTo>
                    <a:pt x="2415" y="6082"/>
                    <a:pt x="1" y="8621"/>
                    <a:pt x="1" y="11693"/>
                  </a:cubicBezTo>
                  <a:cubicBezTo>
                    <a:pt x="1" y="14969"/>
                    <a:pt x="2603" y="17571"/>
                    <a:pt x="5816" y="17571"/>
                  </a:cubicBezTo>
                  <a:lnTo>
                    <a:pt x="18481" y="17571"/>
                  </a:lnTo>
                  <a:cubicBezTo>
                    <a:pt x="21349" y="17571"/>
                    <a:pt x="23700" y="15220"/>
                    <a:pt x="23700" y="12289"/>
                  </a:cubicBezTo>
                  <a:cubicBezTo>
                    <a:pt x="23700" y="9405"/>
                    <a:pt x="21349" y="7053"/>
                    <a:pt x="18481" y="7053"/>
                  </a:cubicBezTo>
                  <a:cubicBezTo>
                    <a:pt x="18214" y="7053"/>
                    <a:pt x="17964" y="7053"/>
                    <a:pt x="17697" y="7132"/>
                  </a:cubicBezTo>
                  <a:cubicBezTo>
                    <a:pt x="17760" y="6803"/>
                    <a:pt x="17823" y="6474"/>
                    <a:pt x="17823" y="6144"/>
                  </a:cubicBezTo>
                  <a:cubicBezTo>
                    <a:pt x="17823" y="2743"/>
                    <a:pt x="15017" y="0"/>
                    <a:pt x="11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36"/>
          <p:cNvSpPr txBox="1">
            <a:spLocks noGrp="1"/>
          </p:cNvSpPr>
          <p:nvPr>
            <p:ph type="title"/>
          </p:nvPr>
        </p:nvSpPr>
        <p:spPr>
          <a:xfrm>
            <a:off x="267954" y="1397812"/>
            <a:ext cx="3285542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400" b="0" dirty="0">
                <a:solidFill>
                  <a:schemeClr val="bg1"/>
                </a:solidFill>
              </a:rPr>
              <a:t>Michael Asante</a:t>
            </a:r>
            <a:endParaRPr lang="en-US" sz="2400" b="0">
              <a:solidFill>
                <a:schemeClr val="bg1"/>
              </a:solidFill>
            </a:endParaRPr>
          </a:p>
        </p:txBody>
      </p:sp>
      <p:sp>
        <p:nvSpPr>
          <p:cNvPr id="437" name="Google Shape;437;p36"/>
          <p:cNvSpPr txBox="1">
            <a:spLocks noGrp="1"/>
          </p:cNvSpPr>
          <p:nvPr>
            <p:ph type="title" idx="2"/>
          </p:nvPr>
        </p:nvSpPr>
        <p:spPr>
          <a:xfrm>
            <a:off x="195662" y="2100136"/>
            <a:ext cx="3292427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dirty="0">
                <a:solidFill>
                  <a:schemeClr val="bg1"/>
                </a:solidFill>
              </a:rPr>
              <a:t>Aida </a:t>
            </a:r>
            <a:r>
              <a:rPr lang="en" sz="2400" b="0" dirty="0" err="1">
                <a:solidFill>
                  <a:schemeClr val="bg1"/>
                </a:solidFill>
              </a:rPr>
              <a:t>Himmiche</a:t>
            </a:r>
            <a:endParaRPr lang="en-US" sz="2400" b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44"/>
          <p:cNvSpPr txBox="1">
            <a:spLocks noGrp="1"/>
          </p:cNvSpPr>
          <p:nvPr>
            <p:ph type="title"/>
          </p:nvPr>
        </p:nvSpPr>
        <p:spPr>
          <a:xfrm>
            <a:off x="2341950" y="450150"/>
            <a:ext cx="4460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6000" dirty="0"/>
              <a:t>THANK YOU</a:t>
            </a:r>
          </a:p>
        </p:txBody>
      </p:sp>
      <p:grpSp>
        <p:nvGrpSpPr>
          <p:cNvPr id="617" name="Google Shape;617;p44"/>
          <p:cNvGrpSpPr/>
          <p:nvPr/>
        </p:nvGrpSpPr>
        <p:grpSpPr>
          <a:xfrm>
            <a:off x="4783400" y="281311"/>
            <a:ext cx="5148233" cy="2573860"/>
            <a:chOff x="4491900" y="253111"/>
            <a:chExt cx="5148233" cy="2573860"/>
          </a:xfrm>
        </p:grpSpPr>
        <p:sp>
          <p:nvSpPr>
            <p:cNvPr id="618" name="Google Shape;618;p44"/>
            <p:cNvSpPr/>
            <p:nvPr/>
          </p:nvSpPr>
          <p:spPr>
            <a:xfrm>
              <a:off x="7684000" y="1374987"/>
              <a:ext cx="1956133" cy="1451983"/>
            </a:xfrm>
            <a:custGeom>
              <a:avLst/>
              <a:gdLst/>
              <a:ahLst/>
              <a:cxnLst/>
              <a:rect l="l" t="t" r="r" b="b"/>
              <a:pathLst>
                <a:path w="24813" h="18418" extrusionOk="0">
                  <a:moveTo>
                    <a:pt x="12211" y="0"/>
                  </a:moveTo>
                  <a:cubicBezTo>
                    <a:pt x="8747" y="0"/>
                    <a:pt x="5941" y="2743"/>
                    <a:pt x="5753" y="6208"/>
                  </a:cubicBezTo>
                  <a:cubicBezTo>
                    <a:pt x="2540" y="6333"/>
                    <a:pt x="0" y="9013"/>
                    <a:pt x="0" y="12273"/>
                  </a:cubicBezTo>
                  <a:cubicBezTo>
                    <a:pt x="0" y="15675"/>
                    <a:pt x="2743" y="18418"/>
                    <a:pt x="6066" y="18418"/>
                  </a:cubicBezTo>
                  <a:lnTo>
                    <a:pt x="19327" y="18418"/>
                  </a:lnTo>
                  <a:cubicBezTo>
                    <a:pt x="22336" y="18418"/>
                    <a:pt x="24813" y="15941"/>
                    <a:pt x="24813" y="12932"/>
                  </a:cubicBezTo>
                  <a:cubicBezTo>
                    <a:pt x="24813" y="9860"/>
                    <a:pt x="22336" y="7446"/>
                    <a:pt x="19327" y="7446"/>
                  </a:cubicBezTo>
                  <a:lnTo>
                    <a:pt x="18543" y="7446"/>
                  </a:lnTo>
                  <a:cubicBezTo>
                    <a:pt x="18606" y="7117"/>
                    <a:pt x="18606" y="6787"/>
                    <a:pt x="18606" y="6474"/>
                  </a:cubicBezTo>
                  <a:cubicBezTo>
                    <a:pt x="18606" y="2947"/>
                    <a:pt x="15737" y="0"/>
                    <a:pt x="12211" y="0"/>
                  </a:cubicBezTo>
                  <a:close/>
                </a:path>
              </a:pathLst>
            </a:custGeom>
            <a:solidFill>
              <a:srgbClr val="FFFFFF">
                <a:alpha val="27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4491900" y="253111"/>
              <a:ext cx="1151633" cy="854871"/>
            </a:xfrm>
            <a:custGeom>
              <a:avLst/>
              <a:gdLst/>
              <a:ahLst/>
              <a:cxnLst/>
              <a:rect l="l" t="t" r="r" b="b"/>
              <a:pathLst>
                <a:path w="24813" h="18418" extrusionOk="0">
                  <a:moveTo>
                    <a:pt x="12211" y="0"/>
                  </a:moveTo>
                  <a:cubicBezTo>
                    <a:pt x="8747" y="0"/>
                    <a:pt x="5941" y="2743"/>
                    <a:pt x="5753" y="6208"/>
                  </a:cubicBezTo>
                  <a:cubicBezTo>
                    <a:pt x="2540" y="6333"/>
                    <a:pt x="0" y="9013"/>
                    <a:pt x="0" y="12273"/>
                  </a:cubicBezTo>
                  <a:cubicBezTo>
                    <a:pt x="0" y="15675"/>
                    <a:pt x="2743" y="18418"/>
                    <a:pt x="6066" y="18418"/>
                  </a:cubicBezTo>
                  <a:lnTo>
                    <a:pt x="19327" y="18418"/>
                  </a:lnTo>
                  <a:cubicBezTo>
                    <a:pt x="22336" y="18418"/>
                    <a:pt x="24813" y="15941"/>
                    <a:pt x="24813" y="12932"/>
                  </a:cubicBezTo>
                  <a:cubicBezTo>
                    <a:pt x="24813" y="9860"/>
                    <a:pt x="22336" y="7446"/>
                    <a:pt x="19327" y="7446"/>
                  </a:cubicBezTo>
                  <a:lnTo>
                    <a:pt x="18543" y="7446"/>
                  </a:lnTo>
                  <a:cubicBezTo>
                    <a:pt x="18606" y="7117"/>
                    <a:pt x="18606" y="6787"/>
                    <a:pt x="18606" y="6474"/>
                  </a:cubicBezTo>
                  <a:cubicBezTo>
                    <a:pt x="18606" y="2947"/>
                    <a:pt x="15737" y="0"/>
                    <a:pt x="12211" y="0"/>
                  </a:cubicBezTo>
                  <a:close/>
                </a:path>
              </a:pathLst>
            </a:custGeom>
            <a:solidFill>
              <a:srgbClr val="FFFFFF">
                <a:alpha val="27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4"/>
          <p:cNvSpPr/>
          <p:nvPr/>
        </p:nvSpPr>
        <p:spPr>
          <a:xfrm>
            <a:off x="741113" y="1265150"/>
            <a:ext cx="3056400" cy="3279300"/>
          </a:xfrm>
          <a:prstGeom prst="roundRect">
            <a:avLst>
              <a:gd name="adj" fmla="val 10896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4"/>
          <p:cNvSpPr txBox="1">
            <a:spLocks noGrp="1"/>
          </p:cNvSpPr>
          <p:nvPr>
            <p:ph type="body" idx="2"/>
          </p:nvPr>
        </p:nvSpPr>
        <p:spPr>
          <a:xfrm>
            <a:off x="4144193" y="1565453"/>
            <a:ext cx="4368821" cy="973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" dirty="0"/>
              <a:t>A Machine Learning Predictive application that uses historical data collected from 35 cities within the US, Canada and Israel to forecast the Weather Temperature.  </a:t>
            </a:r>
            <a:endParaRPr lang="en-US" dirty="0"/>
          </a:p>
        </p:txBody>
      </p:sp>
      <p:sp>
        <p:nvSpPr>
          <p:cNvPr id="401" name="Google Shape;401;p34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2" name="Google Shape;402;p34"/>
          <p:cNvSpPr txBox="1">
            <a:spLocks noGrp="1"/>
          </p:cNvSpPr>
          <p:nvPr>
            <p:ph type="subTitle" idx="1"/>
          </p:nvPr>
        </p:nvSpPr>
        <p:spPr>
          <a:xfrm>
            <a:off x="4268133" y="1208600"/>
            <a:ext cx="40452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sz="1400" dirty="0"/>
              <a:t>What is Weather Predict</a:t>
            </a:r>
            <a:endParaRPr lang="en-US" sz="1400"/>
          </a:p>
        </p:txBody>
      </p:sp>
      <p:pic>
        <p:nvPicPr>
          <p:cNvPr id="403" name="Google Shape;40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713" y="1369850"/>
            <a:ext cx="2809200" cy="3069900"/>
          </a:xfrm>
          <a:prstGeom prst="roundRect">
            <a:avLst>
              <a:gd name="adj" fmla="val 9003"/>
            </a:avLst>
          </a:prstGeom>
          <a:noFill/>
          <a:ln>
            <a:noFill/>
          </a:ln>
        </p:spPr>
      </p:pic>
      <p:sp>
        <p:nvSpPr>
          <p:cNvPr id="2" name="Google Shape;402;p34">
            <a:extLst>
              <a:ext uri="{FF2B5EF4-FFF2-40B4-BE49-F238E27FC236}">
                <a16:creationId xmlns:a16="http://schemas.microsoft.com/office/drawing/2014/main" id="{1AEA901B-D7F7-C35F-8246-8B6A0B1698B0}"/>
              </a:ext>
            </a:extLst>
          </p:cNvPr>
          <p:cNvSpPr txBox="1">
            <a:spLocks/>
          </p:cNvSpPr>
          <p:nvPr/>
        </p:nvSpPr>
        <p:spPr>
          <a:xfrm>
            <a:off x="4269051" y="2572855"/>
            <a:ext cx="40452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None/>
              <a:defRPr sz="1800" b="1" i="0" u="none" strike="noStrike" cap="none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" sz="1400" dirty="0"/>
              <a:t>Aim of this Project</a:t>
            </a:r>
          </a:p>
        </p:txBody>
      </p:sp>
      <p:sp>
        <p:nvSpPr>
          <p:cNvPr id="4" name="Google Shape;400;p34">
            <a:extLst>
              <a:ext uri="{FF2B5EF4-FFF2-40B4-BE49-F238E27FC236}">
                <a16:creationId xmlns:a16="http://schemas.microsoft.com/office/drawing/2014/main" id="{22F63CB3-ED8F-BE56-1363-802425B9CDB4}"/>
              </a:ext>
            </a:extLst>
          </p:cNvPr>
          <p:cNvSpPr txBox="1">
            <a:spLocks/>
          </p:cNvSpPr>
          <p:nvPr/>
        </p:nvSpPr>
        <p:spPr>
          <a:xfrm>
            <a:off x="4145111" y="2881510"/>
            <a:ext cx="4368821" cy="9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" dirty="0"/>
              <a:t>Predictive Supervised Model</a:t>
            </a:r>
          </a:p>
          <a:p>
            <a:r>
              <a:rPr lang="en" dirty="0"/>
              <a:t>Evaluate different ML algorithms and select the best-fit for web application based on accuracy.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7710898" cy="3383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Different sources of data.</a:t>
            </a:r>
          </a:p>
          <a:p>
            <a:pPr marL="742950" lvl="1" algn="just">
              <a:buSzPts val="1600"/>
              <a:buFont typeface="Arial"/>
              <a:buChar char="•"/>
            </a:pPr>
            <a:r>
              <a:rPr lang="en" sz="1200" dirty="0">
                <a:latin typeface="Varela Round"/>
              </a:rPr>
              <a:t>NASA</a:t>
            </a:r>
          </a:p>
          <a:p>
            <a:pPr marL="742950" lvl="1" algn="just">
              <a:buSzPts val="1600"/>
              <a:buFont typeface="Arial"/>
              <a:buChar char="•"/>
            </a:pPr>
            <a:r>
              <a:rPr lang="en" sz="1200" dirty="0" err="1">
                <a:latin typeface="Varela Round"/>
              </a:rPr>
              <a:t>Renewables.ninja</a:t>
            </a:r>
            <a:endParaRPr lang="en" sz="1200" dirty="0">
              <a:latin typeface="Varela Round"/>
            </a:endParaRPr>
          </a:p>
          <a:p>
            <a:pPr marL="425450" lvl="1" indent="0" algn="just">
              <a:buSzPts val="1600"/>
            </a:pPr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Incorrect layout of the Dataset</a:t>
            </a:r>
          </a:p>
          <a:p>
            <a:pPr marL="742950" lvl="1" algn="just">
              <a:buFont typeface="Arial"/>
              <a:buChar char="•"/>
            </a:pPr>
            <a:r>
              <a:rPr lang="en" sz="1200" dirty="0">
                <a:latin typeface="Varela Round"/>
              </a:rPr>
              <a:t>Each City had a representation of column with date and time in the same column.</a:t>
            </a: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Data Integration</a:t>
            </a:r>
            <a:endParaRPr lang="en" sz="1800">
              <a:latin typeface="Varela Round"/>
            </a:endParaRPr>
          </a:p>
          <a:p>
            <a:pPr marL="742950" lvl="1" algn="just">
              <a:buFont typeface="Arial"/>
              <a:buChar char="•"/>
            </a:pPr>
            <a:r>
              <a:rPr lang="en" sz="1200" dirty="0">
                <a:latin typeface="Varela Round"/>
              </a:rPr>
              <a:t>Data was merged into a single csv file with all the features represented.</a:t>
            </a:r>
            <a:endParaRPr lang="en" sz="1600" dirty="0">
              <a:latin typeface="Varela Round"/>
            </a:endParaRP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Data Melting</a:t>
            </a:r>
          </a:p>
          <a:p>
            <a:pPr marL="742950" lvl="1" algn="just">
              <a:buSzPts val="1600"/>
              <a:buFont typeface="Arial"/>
              <a:buChar char="•"/>
            </a:pPr>
            <a:r>
              <a:rPr lang="en" sz="1200" dirty="0">
                <a:latin typeface="Varela Round"/>
              </a:rPr>
              <a:t>Reshaped the data transforming Rows into columns and vice versa.</a:t>
            </a:r>
          </a:p>
          <a:p>
            <a:pPr marL="285750" indent="-285750" algn="just">
              <a:buSzPts val="1600"/>
              <a:buFont typeface="Arial"/>
              <a:buChar char="•"/>
            </a:pPr>
            <a:endParaRPr lang="en" sz="1800" dirty="0">
              <a:latin typeface="Varela Round"/>
            </a:endParaRPr>
          </a:p>
          <a:p>
            <a:pPr marL="285750" indent="-285750" algn="just">
              <a:buSzPts val="1600"/>
              <a:buFont typeface="Arial"/>
              <a:buChar char="•"/>
            </a:pPr>
            <a:endParaRPr lang="en" sz="18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234682"/>
            <a:ext cx="40710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DATASET BUILDING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6361332" cy="1338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Final Raw Dataset</a:t>
            </a:r>
          </a:p>
          <a:p>
            <a:pPr marL="742950" lvl="1" algn="just">
              <a:buFont typeface="Arial"/>
              <a:buChar char="•"/>
            </a:pPr>
            <a:r>
              <a:rPr lang="en" dirty="0"/>
              <a:t>1629108 rows of data</a:t>
            </a:r>
            <a:endParaRPr lang="en" dirty="0">
              <a:latin typeface="Varela Round"/>
            </a:endParaRPr>
          </a:p>
          <a:p>
            <a:pPr marL="742950" lvl="1" algn="just">
              <a:buFont typeface="Arial"/>
              <a:buChar char="•"/>
            </a:pPr>
            <a:r>
              <a:rPr lang="en" dirty="0"/>
              <a:t>8 attribute fields.</a:t>
            </a:r>
          </a:p>
          <a:p>
            <a:pPr marL="742950" lvl="1" algn="just">
              <a:buFont typeface="Arial"/>
              <a:buChar char="•"/>
            </a:pPr>
            <a:r>
              <a:rPr lang="en" dirty="0"/>
              <a:t>Numerical and Nominal </a:t>
            </a:r>
            <a:r>
              <a:rPr lang="en" dirty="0" err="1"/>
              <a:t>DataTypes</a:t>
            </a:r>
          </a:p>
          <a:p>
            <a:pPr marL="742950" lvl="1" algn="just">
              <a:buFont typeface="Arial"/>
              <a:buChar char="•"/>
            </a:pPr>
            <a:r>
              <a:rPr lang="en" dirty="0"/>
              <a:t>Bit imbalanced due to missing data</a:t>
            </a:r>
          </a:p>
          <a:p>
            <a:pPr marL="742950" lvl="1" algn="just">
              <a:buFont typeface="Arial"/>
              <a:buChar char="•"/>
            </a:pPr>
            <a:endParaRPr lang="en" dirty="0"/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4071000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DATASET BUILDING</a:t>
            </a:r>
          </a:p>
        </p:txBody>
      </p:sp>
    </p:spTree>
    <p:extLst>
      <p:ext uri="{BB962C8B-B14F-4D97-AF65-F5344CB8AC3E}">
        <p14:creationId xmlns:p14="http://schemas.microsoft.com/office/powerpoint/2010/main" val="2038930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4"/>
          <p:cNvSpPr/>
          <p:nvPr/>
        </p:nvSpPr>
        <p:spPr>
          <a:xfrm>
            <a:off x="741113" y="1265150"/>
            <a:ext cx="3056400" cy="3279300"/>
          </a:xfrm>
          <a:prstGeom prst="roundRect">
            <a:avLst>
              <a:gd name="adj" fmla="val 10896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4"/>
          <p:cNvSpPr txBox="1">
            <a:spLocks noGrp="1"/>
          </p:cNvSpPr>
          <p:nvPr>
            <p:ph type="body" idx="2"/>
          </p:nvPr>
        </p:nvSpPr>
        <p:spPr>
          <a:xfrm>
            <a:off x="4034025" y="1283146"/>
            <a:ext cx="4651127" cy="1579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dirty="0"/>
              <a:t>Feature Encoding</a:t>
            </a:r>
          </a:p>
          <a:p>
            <a:pPr marL="139700" indent="0">
              <a:buNone/>
            </a:pPr>
            <a:endParaRPr lang="en" sz="1800" dirty="0"/>
          </a:p>
          <a:p>
            <a:r>
              <a:rPr lang="en" sz="1800" dirty="0"/>
              <a:t>Feature Reduction</a:t>
            </a:r>
          </a:p>
          <a:p>
            <a:pPr marL="139700" indent="0">
              <a:buNone/>
            </a:pPr>
            <a:endParaRPr lang="en" sz="1800" dirty="0"/>
          </a:p>
          <a:p>
            <a:r>
              <a:rPr lang="en" sz="1800" dirty="0"/>
              <a:t>Feature Extraction/Construction</a:t>
            </a:r>
          </a:p>
        </p:txBody>
      </p:sp>
      <p:sp>
        <p:nvSpPr>
          <p:cNvPr id="401" name="Google Shape;401;p34"/>
          <p:cNvSpPr txBox="1">
            <a:spLocks noGrp="1"/>
          </p:cNvSpPr>
          <p:nvPr>
            <p:ph type="title"/>
          </p:nvPr>
        </p:nvSpPr>
        <p:spPr>
          <a:xfrm>
            <a:off x="-2982" y="-172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DATA PREPROCESSING</a:t>
            </a:r>
            <a:endParaRPr lang="en-US" dirty="0"/>
          </a:p>
        </p:txBody>
      </p:sp>
      <p:pic>
        <p:nvPicPr>
          <p:cNvPr id="403" name="Google Shape;403;p34" descr="Digital stock icons in closeup"/>
          <p:cNvPicPr preferRelativeResize="0"/>
          <p:nvPr/>
        </p:nvPicPr>
        <p:blipFill>
          <a:blip r:embed="rId3"/>
          <a:srcRect l="24263" r="24263"/>
          <a:stretch>
            <a:fillRect/>
          </a:stretch>
        </p:blipFill>
        <p:spPr>
          <a:xfrm>
            <a:off x="864713" y="1369850"/>
            <a:ext cx="2809200" cy="3069900"/>
          </a:xfrm>
          <a:prstGeom prst="roundRect">
            <a:avLst>
              <a:gd name="adj" fmla="val 9003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8735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8096488" cy="2908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b="1" dirty="0">
                <a:latin typeface="Varela Round"/>
              </a:rPr>
              <a:t>Feature Encoding</a:t>
            </a: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Nominal values (Cities) were encoded using the </a:t>
            </a:r>
            <a:r>
              <a:rPr lang="en" sz="1800" dirty="0" err="1">
                <a:latin typeface="Varela Round"/>
              </a:rPr>
              <a:t>OneHot</a:t>
            </a:r>
            <a:r>
              <a:rPr lang="en" sz="1800" dirty="0">
                <a:latin typeface="Varela Round"/>
              </a:rPr>
              <a:t> Encoding</a:t>
            </a: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All Nominal Attributes are transformed into numerical form</a:t>
            </a: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This transformed the dataset into</a:t>
            </a:r>
          </a:p>
          <a:p>
            <a:pPr marL="742950" lvl="1" indent="-285750" algn="just">
              <a:buSzPts val="1600"/>
              <a:buFont typeface="Arial"/>
              <a:buChar char="•"/>
            </a:pPr>
            <a:r>
              <a:rPr lang="en" sz="1600" dirty="0"/>
              <a:t>1287238 rows</a:t>
            </a:r>
            <a:endParaRPr lang="en" sz="1600" dirty="0">
              <a:latin typeface="Varela Round"/>
            </a:endParaRPr>
          </a:p>
          <a:p>
            <a:pPr marL="742950" lvl="1" indent="-285750" algn="just">
              <a:buFont typeface="Arial"/>
              <a:buChar char="•"/>
            </a:pPr>
            <a:r>
              <a:rPr lang="en" sz="1600" dirty="0"/>
              <a:t>40 attributes</a:t>
            </a:r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DATA PRE-PROCESSING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09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7841723" cy="2908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b="1" dirty="0">
                <a:latin typeface="Varela Round"/>
              </a:rPr>
              <a:t>Feature Reduction</a:t>
            </a: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With focus on not removing important features in the dataset as well as easing computational processing, highlights were made on:</a:t>
            </a:r>
            <a:endParaRPr lang="en" dirty="0"/>
          </a:p>
          <a:p>
            <a:pPr marL="742950" lvl="1" indent="-285750" algn="just">
              <a:buFont typeface="Arial"/>
              <a:buChar char="•"/>
            </a:pPr>
            <a:r>
              <a:rPr lang="en" sz="1600" dirty="0">
                <a:latin typeface="Varela Round"/>
              </a:rPr>
              <a:t>Correlation Plot</a:t>
            </a:r>
          </a:p>
          <a:p>
            <a:pPr marL="742950" lvl="1" indent="-285750" algn="just">
              <a:buFont typeface="Arial"/>
              <a:buChar char="•"/>
            </a:pPr>
            <a:r>
              <a:rPr lang="en" sz="1600" dirty="0">
                <a:latin typeface="Varela Round"/>
              </a:rPr>
              <a:t>Spearman Correlation function</a:t>
            </a:r>
          </a:p>
          <a:p>
            <a:pPr marL="457200" lvl="1" indent="0" algn="just"/>
            <a:endParaRPr lang="en" sz="16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These included dropping the Minute feature</a:t>
            </a:r>
          </a:p>
          <a:p>
            <a:pPr marL="742950" lvl="1" indent="-285750" algn="just">
              <a:buSzPts val="1600"/>
              <a:buFont typeface="Arial"/>
              <a:buChar char="•"/>
            </a:pPr>
            <a:r>
              <a:rPr lang="en" sz="1600" dirty="0"/>
              <a:t>Due to constant zero values across values recorded</a:t>
            </a: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DATA PRE-PROCESSING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409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170127" y="804461"/>
            <a:ext cx="8475192" cy="37209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1800" b="1" dirty="0">
                <a:latin typeface="Varela Round"/>
              </a:rPr>
              <a:t>Feature Extraction &amp; Engineering Techniques</a:t>
            </a:r>
          </a:p>
          <a:p>
            <a:pPr marL="0" indent="0" algn="just"/>
            <a:endParaRPr lang="en" sz="1800" dirty="0">
              <a:latin typeface="Varela Round"/>
            </a:endParaRPr>
          </a:p>
          <a:p>
            <a:pPr marL="285750" indent="-285750" algn="just">
              <a:buFont typeface="Arial"/>
              <a:buChar char="•"/>
            </a:pPr>
            <a:r>
              <a:rPr lang="en" sz="1800" dirty="0">
                <a:latin typeface="Varela Round"/>
              </a:rPr>
              <a:t>To discover the important features for the attributes, </a:t>
            </a:r>
            <a:r>
              <a:rPr lang="en" sz="1800" dirty="0" err="1">
                <a:latin typeface="Varela Round"/>
              </a:rPr>
              <a:t>RandomForestRegressor</a:t>
            </a:r>
            <a:r>
              <a:rPr lang="en" sz="1800" dirty="0">
                <a:latin typeface="Varela Round"/>
              </a:rPr>
              <a:t>() was used:</a:t>
            </a:r>
            <a:endParaRPr lang="en" dirty="0"/>
          </a:p>
          <a:p>
            <a:pPr marL="285750" indent="-285750" algn="just">
              <a:buFont typeface="Arial"/>
              <a:buChar char="•"/>
            </a:pPr>
            <a:endParaRPr lang="en" sz="1800" dirty="0">
              <a:latin typeface="Varela Round"/>
            </a:endParaRPr>
          </a:p>
          <a:p>
            <a:pPr marL="457200" lvl="1" indent="0" algn="just"/>
            <a:endParaRPr lang="en" sz="1600" dirty="0">
              <a:latin typeface="Varela Round"/>
            </a:endParaRPr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1950" y="-574"/>
            <a:ext cx="5943867" cy="804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dirty="0"/>
              <a:t>DATA PRE-PROCESSING</a:t>
            </a:r>
            <a:endParaRPr lang="en-US" dirty="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DAD215B-B97B-887A-A79B-28D3F51ECC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" t="17657" b="175"/>
          <a:stretch/>
        </p:blipFill>
        <p:spPr>
          <a:xfrm>
            <a:off x="2188455" y="1956527"/>
            <a:ext cx="4932351" cy="289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803173"/>
      </p:ext>
    </p:extLst>
  </p:cSld>
  <p:clrMapOvr>
    <a:masterClrMapping/>
  </p:clrMapOvr>
</p:sld>
</file>

<file path=ppt/theme/theme1.xml><?xml version="1.0" encoding="utf-8"?>
<a:theme xmlns:a="http://schemas.openxmlformats.org/drawingml/2006/main" name="Weather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46BB"/>
      </a:accent1>
      <a:accent2>
        <a:srgbClr val="9393FF"/>
      </a:accent2>
      <a:accent3>
        <a:srgbClr val="F5C8ED"/>
      </a:accent3>
      <a:accent4>
        <a:srgbClr val="FFCE00"/>
      </a:accent4>
      <a:accent5>
        <a:srgbClr val="FFFFFF"/>
      </a:accent5>
      <a:accent6>
        <a:srgbClr val="EEFF41"/>
      </a:accent6>
      <a:hlink>
        <a:srgbClr val="FFCE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27</Slides>
  <Notes>27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Weather App Pitch Deck by Slidesgo</vt:lpstr>
      <vt:lpstr>Slidesgo Final Pages</vt:lpstr>
      <vt:lpstr>WEATHER PREDICT</vt:lpstr>
      <vt:lpstr>SUMMARY</vt:lpstr>
      <vt:lpstr>INTRODUCTION</vt:lpstr>
      <vt:lpstr>DATASET BUILDING</vt:lpstr>
      <vt:lpstr>DATASET BUILDING</vt:lpstr>
      <vt:lpstr>DATA PREPROCESSING</vt:lpstr>
      <vt:lpstr>DATA PRE-PROCESSING</vt:lpstr>
      <vt:lpstr>DATA PRE-PROCESSING</vt:lpstr>
      <vt:lpstr>DATA PRE-PROCESSING</vt:lpstr>
      <vt:lpstr>DATA PRE-PROCESSING</vt:lpstr>
      <vt:lpstr>DATA MINING</vt:lpstr>
      <vt:lpstr>DATA MINING</vt:lpstr>
      <vt:lpstr>DATA MINING</vt:lpstr>
      <vt:lpstr>DATA MINING</vt:lpstr>
      <vt:lpstr>DATA MINING</vt:lpstr>
      <vt:lpstr>DATA MINING</vt:lpstr>
      <vt:lpstr>EVALUATION OF RESULTS</vt:lpstr>
      <vt:lpstr>EVALUATION OF RESULTS</vt:lpstr>
      <vt:lpstr>EVALUATION OF RESULTS</vt:lpstr>
      <vt:lpstr>Future Works </vt:lpstr>
      <vt:lpstr>WEB APPLICATION</vt:lpstr>
      <vt:lpstr>WEB APPLICATION</vt:lpstr>
      <vt:lpstr>WEB APPLICATION</vt:lpstr>
      <vt:lpstr>WEB APPLICATION</vt:lpstr>
      <vt:lpstr>REFERENCES</vt:lpstr>
      <vt:lpstr>TEAM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APP PITCH DECK</dc:title>
  <cp:revision>663</cp:revision>
  <dcterms:modified xsi:type="dcterms:W3CDTF">2022-04-10T09:48:31Z</dcterms:modified>
</cp:coreProperties>
</file>